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40d549-2651-4d06-a6ee-2f6f9c2eec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397416-5100-4288-9cb2-07541b3c7c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410a9b-4c53-4f15-8e6f-d9554fa89c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6d8f1e-e07c-46a6-b6bb-ebcd8f8521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9f5c8f-ff3b-4986-aef9-5b92dda6aa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69c603-18d6-41c8-b2de-0d47568ec4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3d0030-3c37-443b-8317-8216f69583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0b3474-192d-4d94-ad90-794ec817cd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63dc9c-1205-4c18-ba53-4d1be308f0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d46818-cc9a-4a01-a098-aa44d90713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62d9be-61db-4a93-a47c-dc401a596d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e825e6-fb49-467a-a141-b0ecc942b5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3b1d1e-3d6f-4374-b3c0-41da0160aa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83afcf-f43d-40e6-a773-2eb9999422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56d6df-bb32-45ed-a8dc-5b3694bd51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c87c6f-4b47-46a3-b23d-98948b8c46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391e54-31c6-480e-ac65-49d554dfd5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fd74a7-cf68-4e6e-82d0-81e75b3901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6c1857-6b5c-4d6f-8ad4-0886f6dcd3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a2d8e0-82d3-4e3a-bec5-07cbb9779a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8eb1ad-5de7-4079-aa96-dffd68d3a7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a44f93-cbc5-4e5e-a191-542ddf36ec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7ef082-035a-45db-8d71-92ed971bae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685ad4-da5f-4730-a647-b84c574fe6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0666cd-6771-4af7-b38d-69e9190773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66b50e-c0b2-4a0b-913c-b7938f20e3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703342-136e-469e-bc83-7543390853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d85b81-870a-4ded-b527-27606826c6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30b7c1-c48f-4e23-8bf8-1bb5bf027d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cd061f-d792-4a3d-ab21-b5e4a998cf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8365cb-8292-4798-af6a-fd6ae28e77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27b897-f8e9-4b6f-a135-1d24e19cc9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34927-8498-4ead-96af-f8586da7c4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2acf3a-f5a3-4273-87e8-9171b733d2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8aef65-0aa5-4098-91ac-f43d40d312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315205-3894-4a4f-9eca-205f5e6fd2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8c715f-9cdf-45b1-8f9d-645c54723e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239721-9776-4a9c-a783-fe994caee1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13c675-a822-4042-9311-16888e300d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78128b-11dc-4a53-b73e-bd89f6b3a8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2026-09-12T20:38:53.380Z</dcterms:created>
  <dcterms:modified xsi:type="dcterms:W3CDTF">2026-09-12T20:38:53.380Z</dcterms:modified>
</cp:coreProperties>
</file>