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120ec6-2228-4a6c-87a1-dc6cfc7047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6b5450f-259c-4264-a141-964eb640a7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2ec909-3f66-4a29-b3d5-44364c06ca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875414-fd1b-458a-9e53-6f490aedf1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07dd7e-2bb8-4e55-9adc-da1879ed40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626ab8-3832-4a32-9382-e0e1f791cc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5cb576-4366-46cd-8723-71542eb24e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b440aa-4ed1-403f-927a-197d8a73c8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872cf5-552b-48cb-9e4a-b752b9009e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baa817-b9ff-4eda-bf66-43e26afc2b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432845-d2d5-4feb-bba5-891fd5fea0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cec7dc-3923-40ca-93dd-300c313658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2e141e-6ab1-4162-96b8-14a905b4e4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984c71-cdd2-404f-905d-e2364be9c5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cf7540-6d3f-4ea4-a511-a5f6ffc7d5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2e457b-f1f4-4b23-b59f-9dfc8fe4ae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0d4e3b-3226-47f6-8ef9-933420cd89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81c551-8905-4afb-8b76-7ec965016a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85dfc6-c117-4b8e-a501-0f6ffbb9ba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0f1bd5-561c-489c-957c-ea4ace6d12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2026-10-01T01:27:45.769Z</dcterms:created>
  <dcterms:modified xsi:type="dcterms:W3CDTF">2026-10-01T01:27:45.769Z</dcterms:modified>
</cp:coreProperties>
</file>