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66bde0-705a-49ab-9724-9080207bc2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3dde63-4f74-4aa4-881b-aa25ddf7fb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fd5233-720a-4a9c-8efb-c572e0cc8d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f6c5d5-d084-44b8-97f4-ecd4b3213b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8cdf64-b3bb-4e65-b8c8-bc259663d5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b88b18-c8a1-478f-8da3-c449fe58d5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82ea5a-7ad5-4f40-b374-e8961efd17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9e61fb-0068-47d1-a495-b4547adba9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a22c04-0cde-413a-ada3-830bae96b9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a220f2-dbeb-47ef-b9dc-384d3e4f7a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c854fd-5b3e-48f1-8a1f-df58061eb5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8a67ea-6aa8-4ab6-8003-ef5757821e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c43f16-b4c8-43bf-8ff5-29b61dcbad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08fe11-bce2-4513-8d89-3bf30bd782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c338e3-0725-465a-a390-a853800b5f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337e96-2ef0-47e1-a56f-0c37b611a9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95f815-e1b9-4ef4-8826-3fb028d187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db76cb-57d7-4ab6-8b51-79dd8cc353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bfc5cd-9c0f-4cf5-a1ad-559650804e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3c40fc-1eaf-446b-9a19-a1f1ab7e93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2026-10-02T23:14:16.178Z</dcterms:created>
  <dcterms:modified xsi:type="dcterms:W3CDTF">2026-10-02T23:14:16.178Z</dcterms:modified>
</cp:coreProperties>
</file>