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f1b477-eabb-4ae7-b1f7-8539a253cc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991f70-dc6e-4a4b-a3bb-32556c2c49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0d454a-7c49-41b6-87b7-41945ec483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25650f-aef1-4650-9df1-400adccd1e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2536d4-3a55-4beb-af86-c6d02daeb2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1d065d-77fe-447e-9341-8051a53165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4f1625-ee4f-46c7-8c9f-1a0414a27e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ddde23-8c48-4ab7-8fe2-09ab771821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23b403-b9e6-4303-969b-211a700ac6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457314-5d26-402e-b4b3-886fcfb725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8e232c-a881-4733-b82a-9612c19ebf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295334-59ef-4faa-815f-96cc7213ff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6ebc06-a637-449c-bd37-c48e83fbf6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24668d-012e-45da-9741-d2af78f6e9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210859-85bb-477b-9c96-24d4bc7cf7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5cd6fa-e583-4f55-beaa-9ce389adbbb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67ba7e-c353-4d2c-aa84-00b26a643c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e7d684-86d4-4480-862a-eea8fbf6a0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c8f76b-3951-48c9-8310-03b878a8293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9fd516-c136-4580-84cb-43e2025136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f7344f-b191-449e-8c2e-95b220b829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e56142-4df7-4155-b972-682e568daf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2026-09-03T23:11:20.820Z</dcterms:created>
  <dcterms:modified xsi:type="dcterms:W3CDTF">2026-09-03T23:11:20.820Z</dcterms:modified>
</cp:coreProperties>
</file>