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46a2dc-31ed-424c-b1c2-2c9f69b86c1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60246e8-99d3-4218-b9b4-dae6de121d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0913271-7874-47af-956c-59dc4c23a9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4d8a957-efe8-4842-9a9e-9be6ad8d78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60a83d5-cfe7-45e6-a6fb-d4e122a686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1143b46-88b0-4c7d-b4ef-c38bee29cec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e8bfcf-f8d0-43c2-af5d-bb8b78fab00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c4edd5-670c-4e40-bae6-0ca07011aa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0cc83f9-127e-43c9-940f-8996a8c2f9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bc49df2-8c83-4d17-97c8-54fac22b7c4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b2f0fb6-8724-4d77-b062-3158ee2093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95a821c-58b2-4452-ad67-dfb4996c46e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2fd511-3ee9-47ac-b76e-94024b5d250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b0603b-95fb-4ed5-8c14-5f994ca4518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fab948-1348-404e-a8ab-4781dec07bc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e4b927a-60a2-4169-8c58-056f3e6a64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ca4c86-318c-4e8c-b363-7417a69492c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1e063c-41b7-40b3-abea-497f3b8eac4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071eeda-705f-482c-9c61-d4792c39435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c3527fe-5212-48a3-8fa5-694cc7692c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2026-10-02T22:47:02.922Z</dcterms:created>
  <dcterms:modified xsi:type="dcterms:W3CDTF">2026-10-02T22:47:02.922Z</dcterms:modified>
</cp:coreProperties>
</file>