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cfc892-ee30-4484-96af-d2aa24fa88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6f5d92b-d33b-47a4-b0cf-1d6d62faa6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d48c03-21aa-4751-938e-6caf54953c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839665-3ec1-4317-9b97-a7e56c98a9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9f7f3c-9eeb-427a-a9f4-34e7929c03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511173-1794-4fde-bb46-0387a35c8c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248f72-bc2b-49f6-ad70-312e982a83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f47721-3318-48be-9296-8b9c9337a3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d1defc-bd6a-4b7b-bf94-3100a304f0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fb86a5-b269-443f-85e1-7f9b2adf46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79aa219-357e-4ae3-95d5-bb67098dc5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9c121e-bc73-42d9-b188-989d09e8e9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327b90-de31-4f3a-a62f-4709abde3b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100558-1084-4dda-86e6-c33907bcaa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a262de-fc20-4384-bffe-65378f65eb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c6d13d-ab07-43f4-91f6-eba57fa5e1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cec65c-ff59-4135-abe5-c2a5e4e56d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c844b0-7454-4005-b666-5e98e5cb4f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702d83-959d-4152-9a10-160be619f6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de67ee-1d80-44b0-9db9-cb2d55d737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9df307e-53f8-45d5-bc33-92a0f231ae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888f42-e166-44eb-973e-8572878317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6bfdfb-b850-4500-91ca-293a89f53d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0d1511-fc2b-4b9e-89bb-4e1c9f7d4b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9e9a84-ec5d-4db6-851f-6a0de02c58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3a8e40-5e50-4a28-a063-ddc6619b2f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98d2dc-1e5a-4b11-967b-ce510d5437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42ddae-69eb-4818-93a1-0c41a50d14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31d91c-98f1-4d5d-acf8-49370e4473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ebb8d2-c7d6-47ed-9dcc-380b73bda4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3e1408-5f99-4916-9cfd-255ff39357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2fbf6e-c46f-4cce-aa57-000d06403a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5bd1d4-b6bf-4d77-ac29-e86357eaaba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8efe8c-b639-409c-a8c4-81a133f55d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28a416-e8a6-4034-a328-8977947175a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587f69-ad80-403e-9769-7ff4faf555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8a3116-98ef-4198-bad5-2016cc5af2b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b1d137-ce26-4f75-bd27-beb4f27b2b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14977b-03f2-4a27-b9ef-4777fee3b9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8fcbe5-2173-46fb-9d69-696bd3d7c1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2026-09-12T20:29:17.954Z</dcterms:created>
  <dcterms:modified xsi:type="dcterms:W3CDTF">2026-09-12T20:29:17.954Z</dcterms:modified>
</cp:coreProperties>
</file>