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23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ype="http://schemas.openxmlformats.org/officeDocument/2006/relationships/presProps" Target="presProps.xml"/>  <Relationship Id="rId20" Type="http://schemas.openxmlformats.org/officeDocument/2006/relationships/viewProps" Target="viewProps.xml"/>  <Relationship Id="rId21" Type="http://schemas.openxmlformats.org/officeDocument/2006/relationships/theme" Target="theme/theme1.xml"/>  <Relationship Id="rId22" Type="http://schemas.openxmlformats.org/officeDocument/2006/relationships/tableStyles" Target="tableStyles.xml"/>  <Relationship Id="rId23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12c2c7-e745-47d8-9d20-a2c9daee1b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48af9e-d513-4af1-9789-6874448171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6dea53-b4b9-4908-8c84-8956b7fea5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d0c3ab-f496-4b85-831c-139f671e95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b4e669-0778-4b1b-b5cf-a9acd452c4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7b379d-5806-4d85-ba75-680f560cc7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f1eab0-d941-4e01-a2ed-6865b1ae6e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fae58c-9d3f-459c-aab9-cd9b1b0074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1e2599-ecb6-4339-8cac-7154ac229d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d93622-9872-4a7e-b733-99e449174d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4482cb-7532-4db7-890a-38a1cfb251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2b5619-4b94-48e0-8a92-95a1b7cbee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2db722-7028-488b-a3d9-4ceca29305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290f14-3e14-4356-85f0-b96f28828d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6f6791-6963-4d3e-bbc0-d8b1b37db5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05738c-ee53-4617-b65a-4e9cb8b258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107bf8-4c0d-4f66-8110-4adbbdcb7c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2026-09-03T23:26:15.358Z</dcterms:created>
  <dcterms:modified xsi:type="dcterms:W3CDTF">2026-09-03T23:26:15.358Z</dcterms:modified>
</cp:coreProperties>
</file>