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ype="http://schemas.openxmlformats.org/officeDocument/2006/relationships/presProps" Target="presProps.xml"/>  <Relationship Id="rId33" Type="http://schemas.openxmlformats.org/officeDocument/2006/relationships/viewProps" Target="viewProps.xml"/>  <Relationship Id="rId34" Type="http://schemas.openxmlformats.org/officeDocument/2006/relationships/theme" Target="theme/theme1.xml"/>  <Relationship Id="rId35" Type="http://schemas.openxmlformats.org/officeDocument/2006/relationships/tableStyles" Target="tableStyles.xml"/>  <Relationship Id="rId3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8de6cc-8909-4ee1-ab50-563a1f5f04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05c10e-892e-4096-82ca-3623f8ff9c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dccd82-3ab2-47a6-ba27-cc55c00e26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e67310-07b9-47fc-886f-02455ba3f6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40a907-7ad0-473d-a682-2d13b4c52c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76e944-8a45-4c5c-9a01-bb9063e72f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e184eea-167e-4d85-a8dd-d6a53d95af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0d2287-7123-47fc-a640-883ea3a6af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6751c7-0765-4c8b-b0f7-19eb9a1c4c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314f59-9eb1-4a51-bdff-835c1c7468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6cbbb1-112c-4451-8154-5c712d6b31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f449b9-c6a2-40cc-81f8-14308bd4a71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a0a0d1-ccb7-469d-b202-240508230fc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86d5bf-b8f6-4061-96bd-bf5d356264f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2c4c91-0e6d-4331-8f1f-9b3ae76273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fb560d-e3f7-4db4-abf0-6a1179be7e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487d46-a3dd-47fe-ab40-f5f9bf6601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342324-8684-4105-8852-8d7a6127ca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6fe93c-70d1-42cf-8943-3d0b2394a2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c3de7d-08a3-4e24-9b2f-607eff3ba1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c1eba5-dcc7-49ce-bf84-4a6cdb9b2cb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09e7763-57ca-4385-a4e4-d8d165682f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f26922c-fdc9-495a-83c4-3b6c171c7d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568921-4cc2-4280-a1c7-cbfde40915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a609ef8-b088-4b69-ae1c-3b3d2136ced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acc3cb-0612-4298-b715-a610a79c7b5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f64671c-b271-4658-bcdd-c6fa0919197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843178c-0e40-4ef7-b02a-5ae21d88eb7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00f924-2a8f-4482-92c5-161027123ee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59492f6-5cc5-4fa1-8f30-8f8de177563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30</Slides>
  <Notes>30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2026-09-12T05:05:58.030Z</dcterms:created>
  <dcterms:modified xsi:type="dcterms:W3CDTF">2026-09-12T05:05:58.030Z</dcterms:modified>
</cp:coreProperties>
</file>