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ype="http://schemas.openxmlformats.org/officeDocument/2006/relationships/presProps" Target="presProps.xml"/>  <Relationship Id="rId22" Type="http://schemas.openxmlformats.org/officeDocument/2006/relationships/viewProps" Target="viewProps.xml"/>  <Relationship Id="rId23" Type="http://schemas.openxmlformats.org/officeDocument/2006/relationships/theme" Target="theme/theme1.xml"/>  <Relationship Id="rId24" Type="http://schemas.openxmlformats.org/officeDocument/2006/relationships/tableStyles" Target="tableStyles.xml"/>  <Relationship Id="rId2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8a84e8-1c45-4bba-b911-54845d41d6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d74443-652d-48f1-b69f-8e190c978d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1c3b18-6aac-4af8-bfdf-b152f4e123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8b7c27-61e8-4f59-8f9c-e54381ca93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136fc7-f0b4-4d9f-af9c-bf34355966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48d5fe-6c0a-4495-ae49-f2f158ad8d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6daf40-ba94-4a48-8687-198ac44b56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5dcb47-e82d-4ba9-9760-aa167ae1ae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b49af9-fd0d-44ae-92c2-a98723ce27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212e76-98f3-4c1f-8273-3729d864fa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c961df-10e4-4660-9f33-044c40701e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c901b5-1859-4f8a-b30b-51f898aa90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005f18-a87e-43e3-86d7-a23568fb73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42ec69-d5e1-4139-8c8c-8ef035ffa1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38c37c-c5db-47a0-a3f4-f735531667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ef4245-94e9-49d9-a016-9edeeaa267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a1d163-000a-4f9d-8458-d21dfe8624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ad01f0-0e9a-4577-984e-d9d8674385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f3c421-dd5d-4beb-8184-43bd6125d6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2026-08-30T01:29:22.019Z</dcterms:created>
  <dcterms:modified xsi:type="dcterms:W3CDTF">2026-08-30T01:29:22.019Z</dcterms:modified>
</cp:coreProperties>
</file>