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646772-950d-47a1-8a94-94d7efcd9c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292785-ad7f-4af9-acee-e5897bdd4b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296f1a-c608-47df-94ae-9ce76017c1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ab1495-0979-43e1-bfb5-477c5579dc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e6737a-1cf3-4a80-b333-3c14b2b00c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44274f-8375-4e66-b387-f0b148440f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f60b02-5767-4eff-be3e-2611bf3eae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037925-3171-4fae-9820-1cdbdabf0b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fa5e30-1c94-4726-a747-a3ff5a548d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d0640a-4315-49c2-9705-6346d1e4fc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e335e3-88f3-420a-86bc-215c9c9a22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d943f2-6d1d-40d2-b5f6-a9903a2611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b2e444-be95-4ac9-92f5-dd533e270d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3cd693-afa0-4b37-b15d-3eb0995c9c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fde1ca-04ef-4f3b-8c00-5225497827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9934b6-8dac-461b-8821-63f9e9f8c4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864fbd-8925-4f1a-bac3-15c317fae8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ed7e22-aa99-45a7-998e-86dac29dc8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c67b3b-7d83-4aaf-9448-84b4591ba3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f65d3e-711f-4311-a359-c0b032dc6e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2026-10-02T23:03:59.216Z</dcterms:created>
  <dcterms:modified xsi:type="dcterms:W3CDTF">2026-10-02T23:03:59.216Z</dcterms:modified>
</cp:coreProperties>
</file>