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notesMasterIdLst>
    <p:notesMasterId r:id="rId4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arget="slides/slide22.xml" Type="http://schemas.openxmlformats.org/officeDocument/2006/relationships/slide"/>  <Relationship Id="rId24" Target="slides/slide23.xml" Type="http://schemas.openxmlformats.org/officeDocument/2006/relationships/slide"/>  <Relationship Id="rId25" Target="slides/slide24.xml" Type="http://schemas.openxmlformats.org/officeDocument/2006/relationships/slide"/>  <Relationship Id="rId26" Target="slides/slide25.xml" Type="http://schemas.openxmlformats.org/officeDocument/2006/relationships/slide"/>  <Relationship Id="rId27" Target="slides/slide26.xml" Type="http://schemas.openxmlformats.org/officeDocument/2006/relationships/slide"/>  <Relationship Id="rId28" Target="slides/slide27.xml" Type="http://schemas.openxmlformats.org/officeDocument/2006/relationships/slide"/>  <Relationship Id="rId29" Target="slides/slide28.xml" Type="http://schemas.openxmlformats.org/officeDocument/2006/relationships/slide"/>  <Relationship Id="rId30" Target="slides/slide29.xml" Type="http://schemas.openxmlformats.org/officeDocument/2006/relationships/slide"/>  <Relationship Id="rId31" Target="slides/slide30.xml" Type="http://schemas.openxmlformats.org/officeDocument/2006/relationships/slide"/>  <Relationship Id="rId32" Target="slides/slide31.xml" Type="http://schemas.openxmlformats.org/officeDocument/2006/relationships/slide"/>  <Relationship Id="rId33" Target="slides/slide32.xml" Type="http://schemas.openxmlformats.org/officeDocument/2006/relationships/slide"/>  <Relationship Id="rId34" Target="slides/slide33.xml" Type="http://schemas.openxmlformats.org/officeDocument/2006/relationships/slide"/>  <Relationship Id="rId35" Target="slides/slide34.xml" Type="http://schemas.openxmlformats.org/officeDocument/2006/relationships/slide"/>  <Relationship Id="rId36" Target="slides/slide35.xml" Type="http://schemas.openxmlformats.org/officeDocument/2006/relationships/slide"/>  <Relationship Id="rId37" Target="slides/slide36.xml" Type="http://schemas.openxmlformats.org/officeDocument/2006/relationships/slide"/>  <Relationship Id="rId38" Target="slides/slide37.xml" Type="http://schemas.openxmlformats.org/officeDocument/2006/relationships/slide"/>  <Relationship Id="rId39" Target="slides/slide38.xml" Type="http://schemas.openxmlformats.org/officeDocument/2006/relationships/slide"/>  <Relationship Id="rId40" Target="slides/slide39.xml" Type="http://schemas.openxmlformats.org/officeDocument/2006/relationships/slide"/>  <Relationship Id="rId41" Target="slides/slide40.xml" Type="http://schemas.openxmlformats.org/officeDocument/2006/relationships/slide"/>  <Relationship Id="rId42" Type="http://schemas.openxmlformats.org/officeDocument/2006/relationships/presProps" Target="presProps.xml"/>  <Relationship Id="rId43" Type="http://schemas.openxmlformats.org/officeDocument/2006/relationships/viewProps" Target="viewProps.xml"/>  <Relationship Id="rId44" Type="http://schemas.openxmlformats.org/officeDocument/2006/relationships/theme" Target="theme/theme1.xml"/>  <Relationship Id="rId45" Type="http://schemas.openxmlformats.org/officeDocument/2006/relationships/tableStyles" Target="tableStyles.xml"/>  <Relationship Id="rId4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_rels/slide22.xml.rels><?xml version="1.0" encoding="UTF-8" standalone="yes"?>
<Relationships xmlns="http://schemas.openxmlformats.org/package/2006/relationships"><Relationship Id="rId1" Target="../media/image2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2.xml" Type="http://schemas.openxmlformats.org/officeDocument/2006/relationships/notesSlide"/></Relationships>
</file>

<file path=ppt/slides/_rels/slide23.xml.rels><?xml version="1.0" encoding="UTF-8" standalone="yes"?>
<Relationships xmlns="http://schemas.openxmlformats.org/package/2006/relationships"><Relationship Id="rId1" Target="../media/image2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3.xml" Type="http://schemas.openxmlformats.org/officeDocument/2006/relationships/notesSlide"/></Relationships>
</file>

<file path=ppt/slides/_rels/slide24.xml.rels><?xml version="1.0" encoding="UTF-8" standalone="yes"?>
<Relationships xmlns="http://schemas.openxmlformats.org/package/2006/relationships"><Relationship Id="rId1" Target="../media/image2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4.xml" Type="http://schemas.openxmlformats.org/officeDocument/2006/relationships/notesSlide"/></Relationships>
</file>

<file path=ppt/slides/_rels/slide25.xml.rels><?xml version="1.0" encoding="UTF-8" standalone="yes"?>
<Relationships xmlns="http://schemas.openxmlformats.org/package/2006/relationships"><Relationship Id="rId1" Target="../media/image2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5.xml" Type="http://schemas.openxmlformats.org/officeDocument/2006/relationships/notesSlide"/></Relationships>
</file>

<file path=ppt/slides/_rels/slide26.xml.rels><?xml version="1.0" encoding="UTF-8" standalone="yes"?>
<Relationships xmlns="http://schemas.openxmlformats.org/package/2006/relationships"><Relationship Id="rId1" Target="../media/image2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6.xml" Type="http://schemas.openxmlformats.org/officeDocument/2006/relationships/notesSlide"/></Relationships>
</file>

<file path=ppt/slides/_rels/slide27.xml.rels><?xml version="1.0" encoding="UTF-8" standalone="yes"?>
<Relationships xmlns="http://schemas.openxmlformats.org/package/2006/relationships"><Relationship Id="rId1" Target="../media/image2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7.xml" Type="http://schemas.openxmlformats.org/officeDocument/2006/relationships/notesSlide"/></Relationships>
</file>

<file path=ppt/slides/_rels/slide28.xml.rels><?xml version="1.0" encoding="UTF-8" standalone="yes"?>
<Relationships xmlns="http://schemas.openxmlformats.org/package/2006/relationships"><Relationship Id="rId1" Target="../media/image2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8.xml" Type="http://schemas.openxmlformats.org/officeDocument/2006/relationships/notesSlide"/></Relationships>
</file>

<file path=ppt/slides/_rels/slide29.xml.rels><?xml version="1.0" encoding="UTF-8" standalone="yes"?>
<Relationships xmlns="http://schemas.openxmlformats.org/package/2006/relationships"><Relationship Id="rId1" Target="../media/image2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9.xml" Type="http://schemas.openxmlformats.org/officeDocument/2006/relationships/notesSlide"/></Relationships>
</file>

<file path=ppt/slides/_rels/slide30.xml.rels><?xml version="1.0" encoding="UTF-8" standalone="yes"?>
<Relationships xmlns="http://schemas.openxmlformats.org/package/2006/relationships"><Relationship Id="rId1" Target="../media/image3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0.xml" Type="http://schemas.openxmlformats.org/officeDocument/2006/relationships/notesSlide"/></Relationships>
</file>

<file path=ppt/slides/_rels/slide31.xml.rels><?xml version="1.0" encoding="UTF-8" standalone="yes"?>
<Relationships xmlns="http://schemas.openxmlformats.org/package/2006/relationships"><Relationship Id="rId1" Target="../media/image3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1.xml" Type="http://schemas.openxmlformats.org/officeDocument/2006/relationships/notesSlide"/></Relationships>
</file>

<file path=ppt/slides/_rels/slide32.xml.rels><?xml version="1.0" encoding="UTF-8" standalone="yes"?>
<Relationships xmlns="http://schemas.openxmlformats.org/package/2006/relationships"><Relationship Id="rId1" Target="../media/image3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2.xml" Type="http://schemas.openxmlformats.org/officeDocument/2006/relationships/notesSlide"/></Relationships>
</file>

<file path=ppt/slides/_rels/slide33.xml.rels><?xml version="1.0" encoding="UTF-8" standalone="yes"?>
<Relationships xmlns="http://schemas.openxmlformats.org/package/2006/relationships"><Relationship Id="rId1" Target="../media/image3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3.xml" Type="http://schemas.openxmlformats.org/officeDocument/2006/relationships/notesSlide"/></Relationships>
</file>

<file path=ppt/slides/_rels/slide34.xml.rels><?xml version="1.0" encoding="UTF-8" standalone="yes"?>
<Relationships xmlns="http://schemas.openxmlformats.org/package/2006/relationships"><Relationship Id="rId1" Target="../media/image3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4.xml" Type="http://schemas.openxmlformats.org/officeDocument/2006/relationships/notesSlide"/></Relationships>
</file>

<file path=ppt/slides/_rels/slide35.xml.rels><?xml version="1.0" encoding="UTF-8" standalone="yes"?>
<Relationships xmlns="http://schemas.openxmlformats.org/package/2006/relationships"><Relationship Id="rId1" Target="../media/image3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5.xml" Type="http://schemas.openxmlformats.org/officeDocument/2006/relationships/notesSlide"/></Relationships>
</file>

<file path=ppt/slides/_rels/slide36.xml.rels><?xml version="1.0" encoding="UTF-8" standalone="yes"?>
<Relationships xmlns="http://schemas.openxmlformats.org/package/2006/relationships"><Relationship Id="rId1" Target="../media/image3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6.xml" Type="http://schemas.openxmlformats.org/officeDocument/2006/relationships/notesSlide"/></Relationships>
</file>

<file path=ppt/slides/_rels/slide37.xml.rels><?xml version="1.0" encoding="UTF-8" standalone="yes"?>
<Relationships xmlns="http://schemas.openxmlformats.org/package/2006/relationships"><Relationship Id="rId1" Target="../media/image3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7.xml" Type="http://schemas.openxmlformats.org/officeDocument/2006/relationships/notesSlide"/></Relationships>
</file>

<file path=ppt/slides/_rels/slide38.xml.rels><?xml version="1.0" encoding="UTF-8" standalone="yes"?>
<Relationships xmlns="http://schemas.openxmlformats.org/package/2006/relationships"><Relationship Id="rId1" Target="../media/image3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8.xml" Type="http://schemas.openxmlformats.org/officeDocument/2006/relationships/notesSlide"/></Relationships>
</file>

<file path=ppt/slides/_rels/slide39.xml.rels><?xml version="1.0" encoding="UTF-8" standalone="yes"?>
<Relationships xmlns="http://schemas.openxmlformats.org/package/2006/relationships"><Relationship Id="rId1" Target="../media/image3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9.xml" Type="http://schemas.openxmlformats.org/officeDocument/2006/relationships/notesSlide"/></Relationships>
</file>

<file path=ppt/slides/_rels/slide40.xml.rels><?xml version="1.0" encoding="UTF-8" standalone="yes"?>
<Relationships xmlns="http://schemas.openxmlformats.org/package/2006/relationships"><Relationship Id="rId1" Target="../media/image4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302bdd9-330f-48dc-9d42-e3fd91ab392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9a25e1f-35a9-4f66-8d4b-99d98d4c708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b7dc108-88b0-4c36-8df0-652e6b9cae7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fe7053d-37cd-4f51-a5ee-2af4926a912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7be7209-eea0-456c-8fe4-fc305b190cb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f69a145-8cbf-4b83-8d77-f0246b3156a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4b21c78-8ef5-48c0-9936-5257207cc55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07aa0eb-1cae-4f8f-832c-7f7e395d86f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3831832-eb5c-49c5-879e-f80da316bbe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37480af-4068-4044-becb-aa6f4dd707a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3edcbca-7def-4e65-8415-3a96d1c6ec9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4c18f0c-e90a-4764-88b0-db5ae0b4e1c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da5566d-2c5d-4449-9624-db93faf3a9e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2789198-0e6e-4050-97d5-7b87409b614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5b9821d-2945-4096-a4dc-da012a27dc3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ed45248-b1bf-4f55-b666-593db1c69e0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a352c93-3bec-4163-9d57-84a5e47647e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a2dada4-5f69-431b-8655-bc7ec617837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1aa6647-7328-41e2-b138-edff837c934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21a1380-3655-45bd-9e7e-e15b534a1b6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cb649d4-44da-48a6-a5a3-ca5e9d32176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c301bbc-11cb-4ae3-8db2-860a5eccec8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b98db60-d59e-4af1-8cdf-346059c6fbc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7ed8f9f-8f7d-4c0b-b9a4-b958d8d3b23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2731bed-c795-47f2-8477-eac887f146b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643573e-ee31-466e-bd0e-adc581b9427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d483988-1263-44a5-b81d-98fe3ab0203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9a105fc-01e3-4365-a12d-24bd9bfc03a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3509352-57d3-4f6d-80d4-42c2fe706e3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e522d17-427f-40fa-8fdc-4f0ccae5ec9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211386f-52e2-4a4e-aad7-4d98fb1f96e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9c03cd1-a511-4249-8d5c-a410f629226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75f52ea-d322-4970-a35e-213a9421201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4f2cb81-9a72-4cff-aeec-ff9eea53613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732b0da-6870-47d2-b5d5-c8ca39830ed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1263794-b0b8-4997-9db9-5d899f922ac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9b10ce0-8645-43d0-8bfc-b41c2282223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59a0b5f-0277-432b-9b90-a35a71b5b0a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18686c4-02dd-420d-87e3-745af3032f1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3d145d2-5862-4d96-b774-4ebcb1043fc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40</Slides>
  <Notes>40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2026-09-12T04:29:45.656Z</dcterms:created>
  <dcterms:modified xsi:type="dcterms:W3CDTF">2026-09-12T04:29:45.656Z</dcterms:modified>
</cp:coreProperties>
</file>