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23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ype="http://schemas.openxmlformats.org/officeDocument/2006/relationships/presProps" Target="presProps.xml"/>  <Relationship Id="rId20" Type="http://schemas.openxmlformats.org/officeDocument/2006/relationships/viewProps" Target="viewProps.xml"/>  <Relationship Id="rId21" Type="http://schemas.openxmlformats.org/officeDocument/2006/relationships/theme" Target="theme/theme1.xml"/>  <Relationship Id="rId22" Type="http://schemas.openxmlformats.org/officeDocument/2006/relationships/tableStyles" Target="tableStyles.xml"/>  <Relationship Id="rId23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65df6e0-18cd-417d-a352-3712d2e3bb9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d78becc-7fa6-42c5-9c2f-e634339278b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ea04f38-a242-4a8a-9bb7-12923cc6d72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67efb49-426b-4c8f-ab6f-9cb5a1d6d76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9d24ec0-ce6a-4359-a674-6f3e54d9f6b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47bae38-ad7d-42fb-b79f-48bb1aa6576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71466a1-00d5-4347-992b-559bf5e7267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f21dc87-bc60-4925-b541-370eba4e172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22f0ef9-f452-45ff-9758-1da98f67685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c48c80-ad73-47df-b23e-d6a360b6014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376f13f-aad0-4e33-bcb3-0585e26c2b3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6304c0e-c4b0-4e75-9b67-e43c936c881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0e8d4a8-4eb4-4129-a17d-b19b7b9381d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a7fdb6b-a206-43d2-af2a-e04711176de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3e6e109-2866-4336-8c74-821ec746c22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bdf44e2-981e-4ae4-af8c-8c62b00d7c9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ad385e1-bcfb-4f48-bd8e-e5c6580e9fc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2026-09-02T00:11:36.485Z</dcterms:created>
  <dcterms:modified xsi:type="dcterms:W3CDTF">2026-09-02T00:11:36.485Z</dcterms:modified>
</cp:coreProperties>
</file>