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23a7231-54d3-4066-93a0-7a445044cd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54de1c-cc62-423e-807f-6268aad32b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80f814-d882-4747-8ebb-8614a908e73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11c6ba5-d601-46b8-8c28-abd94e124f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1ff9921-b532-47c2-b843-fc76b20fe52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ff55b1-308b-41dd-afef-ac82829c7a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7906bce-ffe4-444b-af0e-50b6c50a0f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891fe0-cb39-4738-8c22-9874b6f7176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8e8c43b-686a-40be-b33f-a4a6fa4e02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c0cd2c4-7b1a-472f-b18a-cc166c01dc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d3c737-1d03-49c4-a1d8-b633932495f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8521ad-4be8-4b56-93ad-8a4106faae8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fc093c4-b4ec-4ae7-91f7-a368563b22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b332d3-f5d4-4d47-9817-e1324a0449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fb2e22a-a741-4df6-af8a-def1157fcb2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91f872-0b9e-4625-821c-0d1f8afdd5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9cfba78-ffd1-424f-b73c-7139f2a4ed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7cb1ab4-677d-41f9-a3d1-6252c42f85d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a41e016-16a9-4472-8744-547d4a197b6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45dbfd7-84f7-48d5-bf14-ef826f35dc6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9cf82b5-853b-4ed2-b23a-aed75ea4f5d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3509ff7-13de-4f70-8fa5-01f81bd1bb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2026-09-03T23:37:56.332Z</dcterms:created>
  <dcterms:modified xsi:type="dcterms:W3CDTF">2026-09-03T23:37:56.332Z</dcterms:modified>
</cp:coreProperties>
</file>