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cb7b5e-b3fc-4375-97c2-8b3f47302a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cba30b-a968-4e51-b6d9-710137b66c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42598e-788b-42bf-9dd5-cdade3e86c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3df5b9-ef6d-4a22-a15e-4e2590b6cd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83f4bc-9d3c-436f-ad2d-c1db3550cf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c212ae-252e-4cb2-8bc8-4c61e2dcd3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6cf244-4eb2-4198-8ead-8f5003a047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8e6a40-a641-4685-ba15-6acb188adf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1e0394-9bf8-4fa5-b5d3-fe897c072a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d8f104-13a4-4ad4-971b-712381a30f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266238-87fb-4348-b1af-256d0091fd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e76f66-2a04-472b-96c9-740826f1a6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fccb16-dc3b-49f1-8a8b-6681342fbc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022300-752c-4ca8-87f7-99449bee76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826a72-2dcf-44fe-954e-e7266e9633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70a706-4ba9-43b2-953e-da64e229ad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5c6036-4609-434d-8283-275f9520a8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372da6-fe7d-4d34-9a21-f95334bd81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2026-09-02T00:08:41.068Z</dcterms:created>
  <dcterms:modified xsi:type="dcterms:W3CDTF">2026-09-02T00:08:41.068Z</dcterms:modified>
</cp:coreProperties>
</file>