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  <Relationship Id="rId1" Type="http://schemas.openxmlformats.org/officeDocument/2006/relationships/extended-properties" Target="docProps/app.xml"/>  <Relationship Id="rId2" Type="http://schemas.openxmlformats.org/package/2006/relationships/metadata/core-properties" Target="docProps/core.xml"/>  <Relationship Id="rId3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6"/>
  </p:notesMasterIdLst>
  <p:sldSz cx="9144000" cy="5143500" type="screen16x9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0"/>
    <p:restoredTop sz="94613"/>
  </p:normalViewPr>
  <p:slideViewPr>
    <p:cSldViewPr snapToGrid="0" snapToObjects="1">
      <p:cViewPr varScale="1">
        <p:scale>
          <a:sx n="119" d="100"/>
          <a:sy n="119" d="100"/>
        </p:scale>
        <p:origin x="312" y="1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  <Relationship Id="rId1" Target="slideMasters/slideMaster1.xml" Type="http://schemas.openxmlformats.org/officeDocument/2006/relationships/slideMaster"/>  <Relationship Id="rId2" Target="slides/slide1.xml" Type="http://schemas.openxmlformats.org/officeDocument/2006/relationships/slide"/>  <Relationship Id="rId3" Target="slides/slide2.xml" Type="http://schemas.openxmlformats.org/officeDocument/2006/relationships/slide"/>  <Relationship Id="rId4" Target="slides/slide3.xml" Type="http://schemas.openxmlformats.org/officeDocument/2006/relationships/slide"/>  <Relationship Id="rId5" Target="slides/slide4.xml" Type="http://schemas.openxmlformats.org/officeDocument/2006/relationships/slide"/>  <Relationship Id="rId6" Target="slides/slide5.xml" Type="http://schemas.openxmlformats.org/officeDocument/2006/relationships/slide"/>  <Relationship Id="rId7" Target="slides/slide6.xml" Type="http://schemas.openxmlformats.org/officeDocument/2006/relationships/slide"/>  <Relationship Id="rId8" Target="slides/slide7.xml" Type="http://schemas.openxmlformats.org/officeDocument/2006/relationships/slide"/>  <Relationship Id="rId9" Target="slides/slide8.xml" Type="http://schemas.openxmlformats.org/officeDocument/2006/relationships/slide"/>  <Relationship Id="rId10" Target="slides/slide9.xml" Type="http://schemas.openxmlformats.org/officeDocument/2006/relationships/slide"/>  <Relationship Id="rId11" Target="slides/slide10.xml" Type="http://schemas.openxmlformats.org/officeDocument/2006/relationships/slide"/>  <Relationship Id="rId12" Target="slides/slide11.xml" Type="http://schemas.openxmlformats.org/officeDocument/2006/relationships/slide"/>  <Relationship Id="rId13" Target="slides/slide12.xml" Type="http://schemas.openxmlformats.org/officeDocument/2006/relationships/slide"/>  <Relationship Id="rId14" Target="slides/slide13.xml" Type="http://schemas.openxmlformats.org/officeDocument/2006/relationships/slide"/>  <Relationship Id="rId15" Target="slides/slide14.xml" Type="http://schemas.openxmlformats.org/officeDocument/2006/relationships/slide"/>  <Relationship Id="rId16" Target="slides/slide15.xml" Type="http://schemas.openxmlformats.org/officeDocument/2006/relationships/slide"/>  <Relationship Id="rId17" Target="slides/slide16.xml" Type="http://schemas.openxmlformats.org/officeDocument/2006/relationships/slide"/>  <Relationship Id="rId18" Target="slides/slide17.xml" Type="http://schemas.openxmlformats.org/officeDocument/2006/relationships/slide"/>  <Relationship Id="rId19" Target="slides/slide18.xml" Type="http://schemas.openxmlformats.org/officeDocument/2006/relationships/slide"/>  <Relationship Id="rId20" Target="slides/slide19.xml" Type="http://schemas.openxmlformats.org/officeDocument/2006/relationships/slide"/>  <Relationship Id="rId21" Target="slides/slide20.xml" Type="http://schemas.openxmlformats.org/officeDocument/2006/relationships/slide"/>  <Relationship Id="rId22" Type="http://schemas.openxmlformats.org/officeDocument/2006/relationships/presProps" Target="presProps.xml"/>  <Relationship Id="rId23" Type="http://schemas.openxmlformats.org/officeDocument/2006/relationships/viewProps" Target="viewProps.xml"/>  <Relationship Id="rId24" Type="http://schemas.openxmlformats.org/officeDocument/2006/relationships/theme" Target="theme/theme1.xml"/>  <Relationship Id="rId25" Type="http://schemas.openxmlformats.org/officeDocument/2006/relationships/tableStyles" Target="tableStyles.xml"/>  <Relationship Id="rId26" Type="http://schemas.openxmlformats.org/officeDocument/2006/relationships/notesMaster" Target="notesMasters/notesMaster1.xml"/></Relationships>
</file>

<file path=ppt/notesMasters/_rels/notesMaster1.xml.rels><?xml version="1.0" encoding="UTF-8"?>
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 smtClean="0"/>
              <a:t>6/20/18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1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1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1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_rels/notesSlide1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.xml"/></Relationships>
</file>

<file path=ppt/notesSlides/_rels/notesSlide1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.xml"/></Relationships>
</file>

<file path=ppt/notesSlides/_rels/notesSlide1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.xml"/></Relationships>
</file>

<file path=ppt/notesSlides/_rels/notesSlide1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6.xml"/></Relationships>
</file>

<file path=ppt/notesSlides/_rels/notesSlide1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7.xml"/></Relationships>
</file>

<file path=ppt/notesSlides/_rels/notesSlide1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8.xml"/></Relationships>
</file>

<file path=ppt/notesSlides/_rels/notesSlide1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9.xml"/></Relationships>
</file>

<file path=ppt/notesSlides/_rels/notesSlide2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0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arget="../slideLayouts/slideLayout1.xml" Type="http://schemas.openxmlformats.org/officeDocument/2006/relationships/slideLayout"/><Relationship Id="rId2" Target="../theme/theme1.xml" Type="http://schemas.openxmlformats.org/officeDocument/2006/relationships/theme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arget="../media/image1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1.xml" Type="http://schemas.openxmlformats.org/officeDocument/2006/relationships/notesSlide"/></Relationships>
</file>

<file path=ppt/slides/_rels/slide2.xml.rels><?xml version="1.0" encoding="UTF-8" standalone="yes"?>
<Relationships xmlns="http://schemas.openxmlformats.org/package/2006/relationships"><Relationship Id="rId1" Target="../media/image2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2.xml" Type="http://schemas.openxmlformats.org/officeDocument/2006/relationships/notesSlide"/></Relationships>
</file>

<file path=ppt/slides/_rels/slide3.xml.rels><?xml version="1.0" encoding="UTF-8" standalone="yes"?>
<Relationships xmlns="http://schemas.openxmlformats.org/package/2006/relationships"><Relationship Id="rId1" Target="../media/image3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3.xml" Type="http://schemas.openxmlformats.org/officeDocument/2006/relationships/notesSlide"/></Relationships>
</file>

<file path=ppt/slides/_rels/slide4.xml.rels><?xml version="1.0" encoding="UTF-8" standalone="yes"?>
<Relationships xmlns="http://schemas.openxmlformats.org/package/2006/relationships"><Relationship Id="rId1" Target="../media/image4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4.xml" Type="http://schemas.openxmlformats.org/officeDocument/2006/relationships/notesSlide"/></Relationships>
</file>

<file path=ppt/slides/_rels/slide5.xml.rels><?xml version="1.0" encoding="UTF-8" standalone="yes"?>
<Relationships xmlns="http://schemas.openxmlformats.org/package/2006/relationships"><Relationship Id="rId1" Target="../media/image5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5.xml" Type="http://schemas.openxmlformats.org/officeDocument/2006/relationships/notesSlide"/></Relationships>
</file>

<file path=ppt/slides/_rels/slide6.xml.rels><?xml version="1.0" encoding="UTF-8" standalone="yes"?>
<Relationships xmlns="http://schemas.openxmlformats.org/package/2006/relationships"><Relationship Id="rId1" Target="../media/image6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6.xml" Type="http://schemas.openxmlformats.org/officeDocument/2006/relationships/notesSlide"/></Relationships>
</file>

<file path=ppt/slides/_rels/slide7.xml.rels><?xml version="1.0" encoding="UTF-8" standalone="yes"?>
<Relationships xmlns="http://schemas.openxmlformats.org/package/2006/relationships"><Relationship Id="rId1" Target="../media/image7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7.xml" Type="http://schemas.openxmlformats.org/officeDocument/2006/relationships/notesSlide"/></Relationships>
</file>

<file path=ppt/slides/_rels/slide8.xml.rels><?xml version="1.0" encoding="UTF-8" standalone="yes"?>
<Relationships xmlns="http://schemas.openxmlformats.org/package/2006/relationships"><Relationship Id="rId1" Target="../media/image8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8.xml" Type="http://schemas.openxmlformats.org/officeDocument/2006/relationships/notesSlide"/></Relationships>
</file>

<file path=ppt/slides/_rels/slide9.xml.rels><?xml version="1.0" encoding="UTF-8" standalone="yes"?>
<Relationships xmlns="http://schemas.openxmlformats.org/package/2006/relationships"><Relationship Id="rId1" Target="../media/image9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9.xml" Type="http://schemas.openxmlformats.org/officeDocument/2006/relationships/notesSlide"/></Relationships>
</file>

<file path=ppt/slides/_rels/slide10.xml.rels><?xml version="1.0" encoding="UTF-8" standalone="yes"?>
<Relationships xmlns="http://schemas.openxmlformats.org/package/2006/relationships"><Relationship Id="rId1" Target="../media/image10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10.xml" Type="http://schemas.openxmlformats.org/officeDocument/2006/relationships/notesSlide"/></Relationships>
</file>

<file path=ppt/slides/_rels/slide11.xml.rels><?xml version="1.0" encoding="UTF-8" standalone="yes"?>
<Relationships xmlns="http://schemas.openxmlformats.org/package/2006/relationships"><Relationship Id="rId1" Target="../media/image11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11.xml" Type="http://schemas.openxmlformats.org/officeDocument/2006/relationships/notesSlide"/></Relationships>
</file>

<file path=ppt/slides/_rels/slide12.xml.rels><?xml version="1.0" encoding="UTF-8" standalone="yes"?>
<Relationships xmlns="http://schemas.openxmlformats.org/package/2006/relationships"><Relationship Id="rId1" Target="../media/image12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12.xml" Type="http://schemas.openxmlformats.org/officeDocument/2006/relationships/notesSlide"/></Relationships>
</file>

<file path=ppt/slides/_rels/slide13.xml.rels><?xml version="1.0" encoding="UTF-8" standalone="yes"?>
<Relationships xmlns="http://schemas.openxmlformats.org/package/2006/relationships"><Relationship Id="rId1" Target="../media/image13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13.xml" Type="http://schemas.openxmlformats.org/officeDocument/2006/relationships/notesSlide"/></Relationships>
</file>

<file path=ppt/slides/_rels/slide14.xml.rels><?xml version="1.0" encoding="UTF-8" standalone="yes"?>
<Relationships xmlns="http://schemas.openxmlformats.org/package/2006/relationships"><Relationship Id="rId1" Target="../media/image14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14.xml" Type="http://schemas.openxmlformats.org/officeDocument/2006/relationships/notesSlide"/></Relationships>
</file>

<file path=ppt/slides/_rels/slide15.xml.rels><?xml version="1.0" encoding="UTF-8" standalone="yes"?>
<Relationships xmlns="http://schemas.openxmlformats.org/package/2006/relationships"><Relationship Id="rId1" Target="../media/image15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15.xml" Type="http://schemas.openxmlformats.org/officeDocument/2006/relationships/notesSlide"/></Relationships>
</file>

<file path=ppt/slides/_rels/slide16.xml.rels><?xml version="1.0" encoding="UTF-8" standalone="yes"?>
<Relationships xmlns="http://schemas.openxmlformats.org/package/2006/relationships"><Relationship Id="rId1" Target="../media/image16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16.xml" Type="http://schemas.openxmlformats.org/officeDocument/2006/relationships/notesSlide"/></Relationships>
</file>

<file path=ppt/slides/_rels/slide17.xml.rels><?xml version="1.0" encoding="UTF-8" standalone="yes"?>
<Relationships xmlns="http://schemas.openxmlformats.org/package/2006/relationships"><Relationship Id="rId1" Target="../media/image17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17.xml" Type="http://schemas.openxmlformats.org/officeDocument/2006/relationships/notesSlide"/></Relationships>
</file>

<file path=ppt/slides/_rels/slide18.xml.rels><?xml version="1.0" encoding="UTF-8" standalone="yes"?>
<Relationships xmlns="http://schemas.openxmlformats.org/package/2006/relationships"><Relationship Id="rId1" Target="../media/image18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18.xml" Type="http://schemas.openxmlformats.org/officeDocument/2006/relationships/notesSlide"/></Relationships>
</file>

<file path=ppt/slides/_rels/slide19.xml.rels><?xml version="1.0" encoding="UTF-8" standalone="yes"?>
<Relationships xmlns="http://schemas.openxmlformats.org/package/2006/relationships"><Relationship Id="rId1" Target="../media/image19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19.xml" Type="http://schemas.openxmlformats.org/officeDocument/2006/relationships/notesSlide"/></Relationships>
</file>

<file path=ppt/slides/_rels/slide20.xml.rels><?xml version="1.0" encoding="UTF-8" standalone="yes"?>
<Relationships xmlns="http://schemas.openxmlformats.org/package/2006/relationships"><Relationship Id="rId1" Target="../media/image20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20.xml" Type="http://schemas.openxmlformats.org/officeDocument/2006/relationships/notesSlide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ed468d11-af37-4bea-a856-77325373a583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6a4348ae-af59-4786-a512-fc2b9633a2e8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79d8fbb3-6476-4483-a051-4d5fca661f14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fa8889a4-06e5-4961-b508-29165a758f65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5423b3e7-08bc-428b-b983-cd8f3173f279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ccc4c9d5-868d-4be5-a376-b5861fecc365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3c421721-e9bd-4b96-8f0d-75d3392fbc6a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259a7519-82b2-4e27-9d9e-993063878789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d6017c87-898d-46b2-803a-81e8666456ca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bd756962-334c-45fe-a56d-dc9a81a582a7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47d54203-f0f6-40dc-8ea6-87883863c955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0e63a94b-fc8f-438a-b606-867197c8414e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9fd4906f-52a2-4ff7-a588-d92e931ab380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a9b61111-7e00-4bc5-b173-b1ce9eb18418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2ee2ecbd-0fcc-46ee-b24d-0117df846740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3b6a9c98-45e1-48cb-bb7d-e24693542cc0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b2a6eb48-b580-42e7-b729-2ffedc690e78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c2f5fb75-c087-4eb6-b67c-c123599ab4ba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91442c3b-b5aa-4249-9e8f-9d68818d79ce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f653d335-f6eb-44df-bb66-44224ade6700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A7A7A7"/>
      </a:dk2>
      <a:lt2>
        <a:srgbClr val="535353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Arial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</PresentationFormat>
  <Paragraphs>0</Paragraphs>
  <Slides>20</Slides>
  <Notes>20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1" baseType="lpstr"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2026-10-02T22:38:12.881Z</dcterms:created>
  <dcterms:modified xsi:type="dcterms:W3CDTF">2026-10-02T22:38:12.881Z</dcterms:modified>
</cp:coreProperties>
</file>