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e4dc55-18cf-489a-93c6-63adbed352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50551b-821f-47b3-9a97-d96d9cda85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230f93-6ce3-4f9f-ab27-79ff2adabf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21459e-9dad-42d4-917d-e70143323a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7eb850-85e2-47a6-a4e0-a13632652d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5200ae-738c-4c52-9d5e-f5108f422f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4424a2-7087-4ce1-a262-b5d1bf63fb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739837-60be-477d-9c63-8f5ff5e001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edf9eb-e30f-4fa8-930e-304a2e4bd3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e29289-4523-4e13-90af-79395b2e96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4fe59b-c948-4b51-832e-3b92a543c0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e03e1f-4469-4081-be14-f70c09a6ab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2bf3cd-d6af-4027-be33-dc886ebd38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098680-3e36-4317-a66d-cca873619e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4cb70b-142f-4e61-95f1-dfef8421a6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4e6afb-2242-4a43-8f57-97f4f4b9f3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80f302-ed5c-44bf-b0bf-7ca2d7c7d8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c33d1f-d456-46f2-ac5f-acd3370353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76fd9f-452a-4caf-94c4-690ff92d5f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f137a9-73aa-46b6-93f4-e7f7ccb0ed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cec405-fb26-425e-863f-563afe9a19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6ea0be-ab86-4f9c-951f-b49843600a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2026-08-31T02:17:33.657Z</dcterms:created>
  <dcterms:modified xsi:type="dcterms:W3CDTF">2026-08-31T02:17:33.657Z</dcterms:modified>
</cp:coreProperties>
</file>