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21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ype="http://schemas.openxmlformats.org/officeDocument/2006/relationships/presProps" Target="presProps.xml"/>  <Relationship Id="rId18" Type="http://schemas.openxmlformats.org/officeDocument/2006/relationships/viewProps" Target="viewProps.xml"/>  <Relationship Id="rId19" Type="http://schemas.openxmlformats.org/officeDocument/2006/relationships/theme" Target="theme/theme1.xml"/>  <Relationship Id="rId20" Type="http://schemas.openxmlformats.org/officeDocument/2006/relationships/tableStyles" Target="tableStyles.xml"/>  <Relationship Id="rId21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39838a4-4111-4e84-a725-1ad18976b46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223c41a-71cf-4e9f-b4ad-2ef8ea3efa5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f9e55d-6981-49bd-a05d-0c943e4143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2a9f54-8ccd-493b-b2f0-030365ac3d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2cc53c-afde-4ea8-a539-4e68396e79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28eb987-0e12-4808-ab58-42805ee210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e00ad1-022c-46ff-9cfe-530ec16827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214592-7bf5-4b31-a153-6fe447105ed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1c715f-37d0-477c-b5ba-df0de1e9fe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3da06ff-8fac-42c1-9885-cb769f2c699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5c70a3-7472-4162-9bb8-5b424cbd6bc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b0b73a-f188-4398-a928-7f25a2fabc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5627b40-96e0-418d-8136-5246b05d53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a876fc-f1e6-46e9-a6a3-e4775c6890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0e4fe7-3dd7-47d2-a5d5-7dee3b895e3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15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2026-08-30T01:51:08.578Z</dcterms:created>
  <dcterms:modified xsi:type="dcterms:W3CDTF">2026-08-30T01:51:08.578Z</dcterms:modified>
</cp:coreProperties>
</file>