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  <Relationship Id="rId1" Type="http://schemas.openxmlformats.org/officeDocument/2006/relationships/extended-properties" Target="docProps/app.xml"/>  <Relationship Id="rId2" Type="http://schemas.openxmlformats.org/package/2006/relationships/metadata/core-properties" Target="docProps/core.xml"/>  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notesMasterIdLst>
    <p:notesMasterId r:id="rId27"/>
  </p:notesMaster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13"/>
  </p:normalViewPr>
  <p:slideViewPr>
    <p:cSldViewPr snapToGrid="0" snapToObjects="1">
      <p:cViewPr varScale="1">
        <p:scale>
          <a:sx n="119" d="100"/>
          <a:sy n="119" d="100"/>
        </p:scale>
        <p:origin x="3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  <Relationship Id="rId1" Target="slideMasters/slideMaster1.xml" Type="http://schemas.openxmlformats.org/officeDocument/2006/relationships/slideMaster"/>  <Relationship Id="rId2" Target="slides/slide1.xml" Type="http://schemas.openxmlformats.org/officeDocument/2006/relationships/slide"/>  <Relationship Id="rId3" Target="slides/slide2.xml" Type="http://schemas.openxmlformats.org/officeDocument/2006/relationships/slide"/>  <Relationship Id="rId4" Target="slides/slide3.xml" Type="http://schemas.openxmlformats.org/officeDocument/2006/relationships/slide"/>  <Relationship Id="rId5" Target="slides/slide4.xml" Type="http://schemas.openxmlformats.org/officeDocument/2006/relationships/slide"/>  <Relationship Id="rId6" Target="slides/slide5.xml" Type="http://schemas.openxmlformats.org/officeDocument/2006/relationships/slide"/>  <Relationship Id="rId7" Target="slides/slide6.xml" Type="http://schemas.openxmlformats.org/officeDocument/2006/relationships/slide"/>  <Relationship Id="rId8" Target="slides/slide7.xml" Type="http://schemas.openxmlformats.org/officeDocument/2006/relationships/slide"/>  <Relationship Id="rId9" Target="slides/slide8.xml" Type="http://schemas.openxmlformats.org/officeDocument/2006/relationships/slide"/>  <Relationship Id="rId10" Target="slides/slide9.xml" Type="http://schemas.openxmlformats.org/officeDocument/2006/relationships/slide"/>  <Relationship Id="rId11" Target="slides/slide10.xml" Type="http://schemas.openxmlformats.org/officeDocument/2006/relationships/slide"/>  <Relationship Id="rId12" Target="slides/slide11.xml" Type="http://schemas.openxmlformats.org/officeDocument/2006/relationships/slide"/>  <Relationship Id="rId13" Target="slides/slide12.xml" Type="http://schemas.openxmlformats.org/officeDocument/2006/relationships/slide"/>  <Relationship Id="rId14" Target="slides/slide13.xml" Type="http://schemas.openxmlformats.org/officeDocument/2006/relationships/slide"/>  <Relationship Id="rId15" Target="slides/slide14.xml" Type="http://schemas.openxmlformats.org/officeDocument/2006/relationships/slide"/>  <Relationship Id="rId16" Target="slides/slide15.xml" Type="http://schemas.openxmlformats.org/officeDocument/2006/relationships/slide"/>  <Relationship Id="rId17" Target="slides/slide16.xml" Type="http://schemas.openxmlformats.org/officeDocument/2006/relationships/slide"/>  <Relationship Id="rId18" Target="slides/slide17.xml" Type="http://schemas.openxmlformats.org/officeDocument/2006/relationships/slide"/>  <Relationship Id="rId19" Target="slides/slide18.xml" Type="http://schemas.openxmlformats.org/officeDocument/2006/relationships/slide"/>  <Relationship Id="rId20" Target="slides/slide19.xml" Type="http://schemas.openxmlformats.org/officeDocument/2006/relationships/slide"/>  <Relationship Id="rId21" Target="slides/slide20.xml" Type="http://schemas.openxmlformats.org/officeDocument/2006/relationships/slide"/>  <Relationship Id="rId22" Target="slides/slide21.xml" Type="http://schemas.openxmlformats.org/officeDocument/2006/relationships/slide"/>  <Relationship Id="rId23" Type="http://schemas.openxmlformats.org/officeDocument/2006/relationships/presProps" Target="presProps.xml"/>  <Relationship Id="rId24" Type="http://schemas.openxmlformats.org/officeDocument/2006/relationships/viewProps" Target="viewProps.xml"/>  <Relationship Id="rId25" Type="http://schemas.openxmlformats.org/officeDocument/2006/relationships/theme" Target="theme/theme1.xml"/>  <Relationship Id="rId26" Type="http://schemas.openxmlformats.org/officeDocument/2006/relationships/tableStyles" Target="tableStyles.xml"/>  <Relationship Id="rId27" Type="http://schemas.openxmlformats.org/officeDocument/2006/relationships/notesMaster" Target="notesMasters/notesMaster1.xml"/></Relationships>
</file>

<file path=ppt/notesMasters/_rels/notesMaster1.xml.rels><?xml version="1.0" encoding="UTF-8"?>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 smtClean="0"/>
              <a:t>6/20/18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arget="../slideLayouts/slideLayout1.xml" Type="http://schemas.openxmlformats.org/officeDocument/2006/relationships/slideLayout"/><Relationship Id="rId2" Target="../theme/theme1.xml" Type="http://schemas.openxmlformats.org/officeDocument/2006/relationships/theme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arget="../media/image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.xml" Type="http://schemas.openxmlformats.org/officeDocument/2006/relationships/notesSlide"/></Relationships>
</file>

<file path=ppt/slides/_rels/slide2.xml.rels><?xml version="1.0" encoding="UTF-8" standalone="yes"?>
<Relationships xmlns="http://schemas.openxmlformats.org/package/2006/relationships"><Relationship Id="rId1" Target="../media/image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.xml" Type="http://schemas.openxmlformats.org/officeDocument/2006/relationships/notesSlide"/></Relationships>
</file>

<file path=ppt/slides/_rels/slide3.xml.rels><?xml version="1.0" encoding="UTF-8" standalone="yes"?>
<Relationships xmlns="http://schemas.openxmlformats.org/package/2006/relationships"><Relationship Id="rId1" Target="../media/image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.xml" Type="http://schemas.openxmlformats.org/officeDocument/2006/relationships/notesSlide"/></Relationships>
</file>

<file path=ppt/slides/_rels/slide4.xml.rels><?xml version="1.0" encoding="UTF-8" standalone="yes"?>
<Relationships xmlns="http://schemas.openxmlformats.org/package/2006/relationships"><Relationship Id="rId1" Target="../media/image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.xml" Type="http://schemas.openxmlformats.org/officeDocument/2006/relationships/notesSlide"/></Relationships>
</file>

<file path=ppt/slides/_rels/slide5.xml.rels><?xml version="1.0" encoding="UTF-8" standalone="yes"?>
<Relationships xmlns="http://schemas.openxmlformats.org/package/2006/relationships"><Relationship Id="rId1" Target="../media/image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5.xml" Type="http://schemas.openxmlformats.org/officeDocument/2006/relationships/notesSlide"/></Relationships>
</file>

<file path=ppt/slides/_rels/slide6.xml.rels><?xml version="1.0" encoding="UTF-8" standalone="yes"?>
<Relationships xmlns="http://schemas.openxmlformats.org/package/2006/relationships"><Relationship Id="rId1" Target="../media/image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6.xml" Type="http://schemas.openxmlformats.org/officeDocument/2006/relationships/notesSlide"/></Relationships>
</file>

<file path=ppt/slides/_rels/slide7.xml.rels><?xml version="1.0" encoding="UTF-8" standalone="yes"?>
<Relationships xmlns="http://schemas.openxmlformats.org/package/2006/relationships"><Relationship Id="rId1" Target="../media/image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7.xml" Type="http://schemas.openxmlformats.org/officeDocument/2006/relationships/notesSlide"/></Relationships>
</file>

<file path=ppt/slides/_rels/slide8.xml.rels><?xml version="1.0" encoding="UTF-8" standalone="yes"?>
<Relationships xmlns="http://schemas.openxmlformats.org/package/2006/relationships"><Relationship Id="rId1" Target="../media/image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8.xml" Type="http://schemas.openxmlformats.org/officeDocument/2006/relationships/notesSlide"/></Relationships>
</file>

<file path=ppt/slides/_rels/slide9.xml.rels><?xml version="1.0" encoding="UTF-8" standalone="yes"?>
<Relationships xmlns="http://schemas.openxmlformats.org/package/2006/relationships"><Relationship Id="rId1" Target="../media/image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9.xml" Type="http://schemas.openxmlformats.org/officeDocument/2006/relationships/notesSlide"/></Relationships>
</file>

<file path=ppt/slides/_rels/slide10.xml.rels><?xml version="1.0" encoding="UTF-8" standalone="yes"?>
<Relationships xmlns="http://schemas.openxmlformats.org/package/2006/relationships"><Relationship Id="rId1" Target="../media/image1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0.xml" Type="http://schemas.openxmlformats.org/officeDocument/2006/relationships/notesSlide"/></Relationships>
</file>

<file path=ppt/slides/_rels/slide11.xml.rels><?xml version="1.0" encoding="UTF-8" standalone="yes"?>
<Relationships xmlns="http://schemas.openxmlformats.org/package/2006/relationships"><Relationship Id="rId1" Target="../media/image1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1.xml" Type="http://schemas.openxmlformats.org/officeDocument/2006/relationships/notesSlide"/></Relationships>
</file>

<file path=ppt/slides/_rels/slide12.xml.rels><?xml version="1.0" encoding="UTF-8" standalone="yes"?>
<Relationships xmlns="http://schemas.openxmlformats.org/package/2006/relationships"><Relationship Id="rId1" Target="../media/image1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2.xml" Type="http://schemas.openxmlformats.org/officeDocument/2006/relationships/notesSlide"/></Relationships>
</file>

<file path=ppt/slides/_rels/slide13.xml.rels><?xml version="1.0" encoding="UTF-8" standalone="yes"?>
<Relationships xmlns="http://schemas.openxmlformats.org/package/2006/relationships"><Relationship Id="rId1" Target="../media/image1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3.xml" Type="http://schemas.openxmlformats.org/officeDocument/2006/relationships/notesSlide"/></Relationships>
</file>

<file path=ppt/slides/_rels/slide14.xml.rels><?xml version="1.0" encoding="UTF-8" standalone="yes"?>
<Relationships xmlns="http://schemas.openxmlformats.org/package/2006/relationships"><Relationship Id="rId1" Target="../media/image1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4.xml" Type="http://schemas.openxmlformats.org/officeDocument/2006/relationships/notesSlide"/></Relationships>
</file>

<file path=ppt/slides/_rels/slide15.xml.rels><?xml version="1.0" encoding="UTF-8" standalone="yes"?>
<Relationships xmlns="http://schemas.openxmlformats.org/package/2006/relationships"><Relationship Id="rId1" Target="../media/image1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5.xml" Type="http://schemas.openxmlformats.org/officeDocument/2006/relationships/notesSlide"/></Relationships>
</file>

<file path=ppt/slides/_rels/slide16.xml.rels><?xml version="1.0" encoding="UTF-8" standalone="yes"?>
<Relationships xmlns="http://schemas.openxmlformats.org/package/2006/relationships"><Relationship Id="rId1" Target="../media/image1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6.xml" Type="http://schemas.openxmlformats.org/officeDocument/2006/relationships/notesSlide"/></Relationships>
</file>

<file path=ppt/slides/_rels/slide17.xml.rels><?xml version="1.0" encoding="UTF-8" standalone="yes"?>
<Relationships xmlns="http://schemas.openxmlformats.org/package/2006/relationships"><Relationship Id="rId1" Target="../media/image1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7.xml" Type="http://schemas.openxmlformats.org/officeDocument/2006/relationships/notesSlide"/></Relationships>
</file>

<file path=ppt/slides/_rels/slide18.xml.rels><?xml version="1.0" encoding="UTF-8" standalone="yes"?>
<Relationships xmlns="http://schemas.openxmlformats.org/package/2006/relationships"><Relationship Id="rId1" Target="../media/image1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8.xml" Type="http://schemas.openxmlformats.org/officeDocument/2006/relationships/notesSlide"/></Relationships>
</file>

<file path=ppt/slides/_rels/slide19.xml.rels><?xml version="1.0" encoding="UTF-8" standalone="yes"?>
<Relationships xmlns="http://schemas.openxmlformats.org/package/2006/relationships"><Relationship Id="rId1" Target="../media/image1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9.xml" Type="http://schemas.openxmlformats.org/officeDocument/2006/relationships/notesSlide"/></Relationships>
</file>

<file path=ppt/slides/_rels/slide20.xml.rels><?xml version="1.0" encoding="UTF-8" standalone="yes"?>
<Relationships xmlns="http://schemas.openxmlformats.org/package/2006/relationships"><Relationship Id="rId1" Target="../media/image2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0.xml" Type="http://schemas.openxmlformats.org/officeDocument/2006/relationships/notesSlide"/></Relationships>
</file>

<file path=ppt/slides/_rels/slide21.xml.rels><?xml version="1.0" encoding="UTF-8" standalone="yes"?>
<Relationships xmlns="http://schemas.openxmlformats.org/package/2006/relationships"><Relationship Id="rId1" Target="../media/image2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1.xml" Type="http://schemas.openxmlformats.org/officeDocument/2006/relationships/notesSlid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cc81d7f-b60d-4efe-a0b3-919a17cc109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5230569-1f0e-4d10-b467-35927ffa65e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97a780c-20a3-4eef-a295-aeb4cf02939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afd8d2e-6d67-4977-b39a-d2a570ef02a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1cc23e0-b36a-4822-9f16-7e3cf8f527c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16f666a-1a33-425b-9d91-90886731b0a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530d260-3847-4cc0-b494-f2c20434280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32d0685-45fe-4b03-bc42-abee825bf0f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0c6a75c-1511-4cbc-a38f-4ad8eef0b84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54683fe-2330-4493-92c2-38627654a7b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78490cf-2cc2-4bdd-a5b7-827b5cd98f8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20db123-d9ff-401e-9d5e-9b6c2ed1558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9c36bde-f429-4191-a9b7-9aa6dc4cf23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7dd07d6-6854-4ddb-b086-c8f4c217f8d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60f4eee-3869-4ff4-80b1-69f06cdbfbc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1f4e275-eafa-4c30-b672-5dcdc45dae0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219a94c-22e5-4093-b9e7-2b8d162992f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2f80791-2317-45b5-9c6b-0cbf2c2ae92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3b343a6-7171-4b5a-98e2-6b01df1a8e3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a459b0e-d239-4cea-9652-a6ef06f45bb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0bc4565-738d-4a9c-b900-033d623f292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</PresentationFormat>
  <Paragraphs>0</Paragraphs>
  <Slides>21</Slides>
  <Notes>21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2026-09-01T14:26:52.872Z</dcterms:created>
  <dcterms:modified xsi:type="dcterms:W3CDTF">2026-09-01T14:26:52.872Z</dcterms:modified>
</cp:coreProperties>
</file>