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17a5ce1-e8ad-44fb-bfbe-9ad06d427f2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2af6c9b-4e0c-44e6-aaaa-b0fb4a4af30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f9da887-b2ac-44a8-aaa3-0dfc2ce3b04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331086b-070e-4c62-bc89-d73d894dc2e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9759875-1638-4b44-b7c6-ab44b7c67a6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fee2559-db45-43d7-8f6d-07ce41eab52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47a388e-9537-4ef7-92c2-676ebac8078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364dd99-e542-4f3d-a2a4-ccf2031ac6a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0f0f458-0ae7-499c-9f05-7380af01b11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593898f-7c14-4327-b468-964b5c91807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10559ec-2732-493a-bcf8-7812b1e8f19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a2f4f1f-cfa9-45c9-970b-27cc8dab90d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1e2e38e-2d47-482b-9aa3-828446eae4a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e5e5b48-64d0-4903-991a-c3dcf55a9f5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834d641-d1f2-4917-ab1e-7272797a3ef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35c8608-9ebb-494b-b9de-d651d761a0b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3973e70-5874-4911-ae5d-db639085551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da1f5ca-28fc-4c91-8027-0d3f57a4f16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c170d82-1e8d-4b34-af0f-77ba86d5964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cdb4956-d59e-4d14-91f5-2925fdcfeee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2026-10-01T02:19:37.944Z</dcterms:created>
  <dcterms:modified xsi:type="dcterms:W3CDTF">2026-10-01T02:19:37.944Z</dcterms:modified>
</cp:coreProperties>
</file>