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f9a3d7-9461-4b3d-a6bc-813b160100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64cc05-8a62-46fc-8961-483e2995d5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bcf896-f200-45de-8ff6-92baaaa434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e86088-73e3-451e-86cf-244eafcfe7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fbdea8-abef-4993-bf5f-6722ab6490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a547ae-b7c1-4c45-90e1-68a3b238c0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7a2e38-c0d6-442e-bb61-9bc064ce65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af34c4-341e-4ffa-9a14-220d5b5ada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a3a9c9-cdfb-4d72-b783-adcb1c3bf5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02ce4e-41f0-48c8-90d7-dd265cbf10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4da7d6-f2f8-4443-9bc8-40f61677d8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00832f-3588-4fb0-a61e-8857bb6611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d509f0-d117-4eb0-8fe3-257086389e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5963b4-3d82-4b0f-89d6-7c8a137191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d450a5-4b91-4600-ac4a-c249c3f541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4e0bf1-5e7a-4526-a930-df41f679b9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e949b7-dff7-4b82-adeb-48683ae28b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d147bf-1e6e-4309-a588-2e4a44dcec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2faffb-d2fb-4d19-bdc9-7bc607fc1a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7c76da-da7d-4f28-ac80-48ec91815c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2026-09-01T14:54:40.745Z</dcterms:created>
  <dcterms:modified xsi:type="dcterms:W3CDTF">2026-09-01T14:54:40.745Z</dcterms:modified>
</cp:coreProperties>
</file>