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c46e17-757c-4e85-81b7-76d39957f0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e7dca0-058e-4019-8928-bd3ad3fc0c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d41544-846a-4131-ac46-2550e8151f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229b08-09cc-43db-bf5a-4390d6defa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734211-0c46-4d1d-918f-46b17f204d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f48240-fb59-4b9a-93e8-c65f873ada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eb6280-73e1-432f-ba71-3316723cf8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46915b-6f63-4c76-b345-467d354e0f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656010-7948-49a6-af2b-cb442c849b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ec9fdd-a9ca-4be1-b282-636912f919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607261-a707-4b94-9ee3-eb10c9c3fc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2039e7-2e56-4260-b3ca-459ce26736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7fdf46-0c44-4daf-81db-4e5df2cd56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9aad8e-4bd6-4f3a-a79a-b770ca7c3c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fe1f3b-7849-4d38-8392-f0ae097318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c1a828-8f18-431d-b6a8-4977eb2c2d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c95a0e-cace-48d6-a2df-ff9d5c99d4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57b9b8-6fc9-4fda-8f90-c2050f8eb9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522880-c826-4572-9a37-f63bc02a29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0c816f-38fe-4685-b285-b7fdff1d00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01ce9f-fe76-4f14-ac57-6650fbdf45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e3d7b7-de9e-46a4-b2a4-78f91a08cd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2026-09-03T23:14:57.077Z</dcterms:created>
  <dcterms:modified xsi:type="dcterms:W3CDTF">2026-09-03T23:14:57.077Z</dcterms:modified>
</cp:coreProperties>
</file>