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9ab7f7-1ef3-4154-85dd-839e05f2d62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d3fd3d-2c5e-4a53-9976-ca3dd2e788a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858c90f-86a2-4f60-ab6f-98c2d805a42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70b70ab-6719-48d1-b411-34d6dfd5bce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db96ca2-fb72-425d-9c4c-7779711b6b6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64c61ff-7436-4945-baa8-f694a18787d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13ccd13-c806-49c3-b494-6256e6d1059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7ad68a-e2c2-4c1f-936e-5ab9ab1ee33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24388a2-e760-4e88-b739-d8145e38138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87fc113-72d4-435a-859d-dab7cfa0434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5d11bad-492f-4ab0-8b7c-b8f088ee64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827d0f-03d0-4640-b913-2238a99074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5278bd4-6d86-4072-a343-cfafe3e2a2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9b38897-c5a9-45e1-ac34-c05e09abe9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32bd349-e406-4f72-9df5-944ba32a8a1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9be6cee-fb5a-4590-bf29-7f00915bce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e43e3b-5841-4f23-b9b9-5a2eb6fdd1f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3b8aacc-9de0-4d17-b246-55767c3f0a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b2f4250-b3f4-47c9-a283-996766c37ea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02871f2-01af-4e2a-ae92-7acab470ca5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2026-10-02T22:30:14.194Z</dcterms:created>
  <dcterms:modified xsi:type="dcterms:W3CDTF">2026-10-02T22:30:14.194Z</dcterms:modified>
</cp:coreProperties>
</file>