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1235c9-42b3-4afb-b8a4-1a78a1bea1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f8bba2-d4b8-4d4a-b1be-0f969bb6d2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9740db-f0ef-4704-88d7-6115b1caaa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2266ff-d221-47ae-800b-99f80c816a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cd09b7-e5cd-4b94-abb3-d5b5846193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b0c729-d5fe-4570-8acd-e6b0f5c60d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393583-72a9-4cab-bb85-73a9a8b9f5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0e538e-65c9-4b76-bdae-05c9299410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645694-cfaf-4561-8186-671c3a2210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01198b-8214-4149-9d8e-3d16bb1fc2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5cc109-d5a4-4371-8745-e06eb17f42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4689cc-60e1-4d7e-bab4-0af3832c13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88f6c3-adfc-416c-a399-a07a3d278a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e9d9a8-83a8-45f1-9c7d-94d9783c4f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d6e9c2-e806-43e1-a537-e8dff36986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226597-0b2e-4173-9017-69337fef9f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2275de-1a79-4ff8-ba2f-ff0c96dc8be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0bf6ae-a438-483f-b882-187889f760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e8c5ff-f76e-47d0-9e62-58c89a241a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c97249-c313-4e44-82b1-b2f31261e6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db94ea-6001-478e-8a2b-547deadac3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2026-09-01T14:22:06.829Z</dcterms:created>
  <dcterms:modified xsi:type="dcterms:W3CDTF">2026-09-01T14:22:06.829Z</dcterms:modified>
</cp:coreProperties>
</file>