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ae8fb79-4ef3-4403-a48d-3bd2b93bac8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34a27e-7f2f-4e66-b3f5-df24f786bd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11e171-7364-4936-9764-90347f39ed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8c47cc-4b72-41ca-b4db-6efb2cd439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a7e7ac-6f75-4abc-800e-6b305492f9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139dc3-e6e8-47e7-978b-49fee61860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07bb7b-e09e-47de-b09c-f3a7250ec6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ab305d-6dea-4032-8669-beea89f40f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6c1a8e-4a5b-4c2c-bae3-72ca4c07de1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0da2f6-5310-4595-9cd0-e6bc0a0fe8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3f7a1b-be14-4cc5-a511-d4c34909c2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82258d-8769-48da-882d-99d803f45a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81eda6-1997-4062-9e33-62abac6b5a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9668a6-b4a2-42fd-8a24-01f0898dc8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d531e0-3201-417b-8620-0e51d23d77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d587a2-48ea-416f-b368-38e80243c6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dcab53-39b3-454b-9116-585a7042e7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c737b7-22bf-45bb-bcf0-b318fd4b8e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40d6ab-8816-41fb-9abe-a2841f8e21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dfcc9e-9e0d-4917-bb33-98f2febe3b1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6b21cd-01b5-4e28-8d0b-9582d4e151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b4190f-37a8-483e-bf2e-f3b17e8b3b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be4500-a517-4a6f-9b48-64aa382260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36ff74-34f9-436a-ba3b-018a14d8c6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45e3da-5cbd-4b5a-9bb6-e1cdaf7026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591d9b-1d0f-41dc-883e-d43343319c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cc6615-0b49-4864-93b0-d889472e8e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91ed87-52d7-4e94-bf78-d8c0681181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2a5190-1d76-4a4a-8009-9b4c25a247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72de455-a142-4eff-a38d-da748bc5bd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b0a690-094c-4e26-93f9-c587acc514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930fad-b7f6-498d-8e64-ba1cfa608f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dd155e-fcda-4fc5-b154-fb125a627a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c9566f-d7c3-418b-8e0e-ddf3312dcb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c0042c0-d563-41ae-a29a-fe5dee61db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b71ced-571b-439f-b85f-fe507a583da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70e086-754c-4eaf-a9f6-e304ff0437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de5e43-37b4-47b3-8b9b-622fcd8c42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7337f7-a053-4219-b897-73afe4f028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336586-4d29-4e22-8359-c4763a35df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2026-09-12T05:24:14.188Z</dcterms:created>
  <dcterms:modified xsi:type="dcterms:W3CDTF">2026-09-12T05:24:14.188Z</dcterms:modified>
</cp:coreProperties>
</file>