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7be987-0da9-4a77-b2d4-598d146cb4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86377e-c278-4504-b942-b3abe30854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418797-255c-41e2-b41a-95ecbd9d40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a4ef0b-9e66-4a6d-acd3-b345f41713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65cb0c-8caa-4120-a2c6-7668851042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ae862c-b59c-4ca7-bf43-c666bb0816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d0e9cf-b8f6-48db-b7b9-528a7f0a80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016f90-4670-4375-a2fb-59edac64f3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b224da-31b6-45c5-a3e5-86d7ff93a0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febfc9-322c-46a6-adce-442d20fc66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d7fbcd-e3d5-4360-b997-f03c7b8fe8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848cef-2557-4252-91f1-3c2543582a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4850ec-e68d-48cf-adaa-8259dab491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05dd4e-6bdc-4a69-96df-ff53284c5b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bdf70d-a62f-4809-9eed-0c4e105854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0710dc-f7c6-4fd3-8c8b-1641a89462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18bcc4-0aa7-4503-90fa-a873f94205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6efee7-5fee-4340-a740-8fed8912d1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0dc347-2324-4178-be5e-e84aec8c90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acb14a-bafa-45ee-847d-8b525ecba9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c8d133-0909-4dcc-a25d-df0fb12a37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2026-09-03T22:09:34.656Z</dcterms:created>
  <dcterms:modified xsi:type="dcterms:W3CDTF">2026-09-03T22:09:34.656Z</dcterms:modified>
</cp:coreProperties>
</file>