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8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ype="http://schemas.openxmlformats.org/officeDocument/2006/relationships/presProps" Target="presProps.xml"/>  <Relationship Id="rId25" Type="http://schemas.openxmlformats.org/officeDocument/2006/relationships/viewProps" Target="viewProps.xml"/>  <Relationship Id="rId26" Type="http://schemas.openxmlformats.org/officeDocument/2006/relationships/theme" Target="theme/theme1.xml"/>  <Relationship Id="rId27" Type="http://schemas.openxmlformats.org/officeDocument/2006/relationships/tableStyles" Target="tableStyles.xml"/>  <Relationship Id="rId28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41f72b4-2007-4757-8fa7-532d94d45ee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8bb1c2e-e295-452e-93b9-0624ea5e20c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ad11316-9dd9-4ebc-8348-a81ee0edda3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2f62e96-8e05-49b0-82e9-d40734c2807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e32d422-7dc3-4468-b754-14eead0b24b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78aef42-6b72-44b1-ac3e-e213bf60986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3687c27-7f92-443a-8a03-6f1baf32188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2191e10-0bc9-47ab-a02a-af16f55d3b0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b6da491-6925-457b-a1a4-08237971c53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fe72576-6e24-4df5-aa89-42880fd619e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aa6bc60-1aaa-41d5-a8f2-2863ae6ad77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7f84527-089a-4907-99a5-ecb3b5c7afe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074d178-7bcb-4c71-9895-e48cee3058a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4ea2dac-4359-46c8-a452-04a62459a82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d2abc46-8c05-4f12-8611-65b89b5325a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3075528-8eaf-40f7-9837-e8d49cae9c8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99d2128-13cc-46f7-b1d1-b30a2e125ca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ff0bf67-f350-4130-bcde-0db1f6e1748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8093100-2e25-42d3-a883-deaa15365f9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4dac037-b4be-41d2-bef8-b58239c4c37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3e3dc2f-1e20-4861-807a-8aae21c3c53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abc7b1a-0338-4e7e-94df-0331952b928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22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2026-08-30T02:33:31.893Z</dcterms:created>
  <dcterms:modified xsi:type="dcterms:W3CDTF">2026-08-30T02:33:31.893Z</dcterms:modified>
</cp:coreProperties>
</file>