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269f983-b3e8-4566-abb6-62cd834e08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26a32b-7073-4c25-84e9-8576fe8321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8095195-65ee-42b4-8752-72f31b78fa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f9e8c2e-0a95-48ba-a1f6-92bc406b2a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6e19ba-4b47-49cf-95de-d6f187f981b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efff5e-a096-4f79-8fff-a931b69d8ea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43bfc2-538c-49a0-a510-8c5adeb26f5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18c9969-6e40-4984-a6f9-a2b6b66664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cfd2f3-8ea3-4da7-b1a0-083c9850a5c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4ec157-52ba-4acc-9585-f583bca74af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2542b8-4f17-4d4c-bd15-f2a2038d1b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8bae39-540b-4178-a5f8-d75835b6d3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5eb87c-7345-413c-b4d8-bd2c83a93dc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93b1e6-d957-4cc9-a123-6687f26431b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07e0f65-7602-4d71-b54d-85621224f9c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fbadae-35f0-451d-be3d-c59439f570f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8c4c7e8-28ce-4fc8-98a1-d14fc521e7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0885c89-9e89-44fa-a411-8995e6e01f4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af304d2-4786-4385-97ea-553c785dfb5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4ae8d75-06bd-41e4-987c-d997483c65b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2026-08-30T02:21:10.142Z</dcterms:created>
  <dcterms:modified xsi:type="dcterms:W3CDTF">2026-08-30T02:21:10.142Z</dcterms:modified>
</cp:coreProperties>
</file>