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23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ype="http://schemas.openxmlformats.org/officeDocument/2006/relationships/presProps" Target="presProps.xml"/>  <Relationship Id="rId20" Type="http://schemas.openxmlformats.org/officeDocument/2006/relationships/viewProps" Target="viewProps.xml"/>  <Relationship Id="rId21" Type="http://schemas.openxmlformats.org/officeDocument/2006/relationships/theme" Target="theme/theme1.xml"/>  <Relationship Id="rId22" Type="http://schemas.openxmlformats.org/officeDocument/2006/relationships/tableStyles" Target="tableStyles.xml"/>  <Relationship Id="rId23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2312e3-51ba-4336-a2fe-b78ffa1965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1c5194-9158-41f8-a415-448d436656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e7aee2-fd0d-43e5-b3a2-fccfb899ee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292cb4-37ac-40ef-a922-d4b764cd12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0618aab-8691-4533-9e7a-7db4b3d792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06b61e-5617-424d-9235-a0b9d6fccf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fb4a639-459f-4244-8d87-06595b4fcd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0984d9-e106-4603-aaf8-60b405457c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792901-3d75-44c2-b2be-6cdcb40714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7805fc-3afc-4a9b-82f8-3917b39d02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28b6f3-82dc-41a4-8318-86fe0b549a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ebd246-aac1-4584-bc6e-f602a274f4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6cf084-28cb-4305-8923-6c7be9fe2a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7ccb30-ea5a-40cf-98c3-5249206ac1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a612e5-a18a-4d88-8b19-91c2367c37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322ce9-9b7f-4d55-b95f-03fda82240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d61bf0-1a5f-45bf-a0f3-8217a3dcec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2026-08-30T02:43:08.789Z</dcterms:created>
  <dcterms:modified xsi:type="dcterms:W3CDTF">2026-08-30T02:43:08.789Z</dcterms:modified>
</cp:coreProperties>
</file>