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64981e-4819-477f-acbb-67003f7635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b1fe9c-0e9e-4392-91ac-c9aac2bf4d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5638fc-1d3f-48ba-8e17-c3104d7469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094a5e-53b6-48df-9455-d694d1d4a4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557806-7d49-41be-bb03-ee0ef813b4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4b8008-6ff4-4a5b-b6e4-62bb18e1e4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9cb3e1-8506-43dd-a528-1e543a6b37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321478-bf12-453e-8219-fc08151c78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8c69fb-1181-486e-9e84-30cfa849b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d00038-ce4b-4f40-91b9-c5cf35a1fe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4943df-1541-4ec4-8bf6-f4c396751c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d01790-9b0b-4e31-abff-febb5c3c95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059686-1fa2-417f-9dc0-26309fda07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d452a4-e52f-4d18-ae5e-429d1143fc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3e62ab-2f65-4c70-a43f-56fdd47a6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1c22c9-781b-41c6-8453-5cb3c901a7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c81ec6-6995-4d37-9492-2b9a214a13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3ba6df-16df-4e8a-8627-fbe7700808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bcb0e4-b069-4e06-9631-506c99b219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a6e6d9-9964-492c-8152-0c9452eff2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2026-10-02T23:20:56.078Z</dcterms:created>
  <dcterms:modified xsi:type="dcterms:W3CDTF">2026-10-02T23:20:56.078Z</dcterms:modified>
</cp:coreProperties>
</file>