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slideMasters/slideMaster22.xml" ContentType="application/vnd.openxmlformats-officedocument.presentationml.slideMaster+xml"/>
  <Override PartName="/ppt/slides/slide2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  <Relationship Id="rId1" Type="http://schemas.openxmlformats.org/officeDocument/2006/relationships/extended-properties" Target="docProps/app.xml"/>  <Relationship Id="rId2" Type="http://schemas.openxmlformats.org/package/2006/relationships/metadata/core-properties" Target="docProps/core.xml"/>  <Relationship Id="rId3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</p:sldIdLst>
  <p:notesMasterIdLst>
    <p:notesMasterId r:id="rId28"/>
  </p:notesMasterIdLst>
  <p:sldSz cx="9144000" cy="5143500" type="screen16x9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0"/>
    <p:restoredTop sz="94613"/>
  </p:normalViewPr>
  <p:slideViewPr>
    <p:cSldViewPr snapToGrid="0" snapToObjects="1">
      <p:cViewPr varScale="1">
        <p:scale>
          <a:sx n="119" d="100"/>
          <a:sy n="119" d="100"/>
        </p:scale>
        <p:origin x="312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  <Relationship Id="rId1" Target="slideMasters/slideMaster1.xml" Type="http://schemas.openxmlformats.org/officeDocument/2006/relationships/slideMaster"/>  <Relationship Id="rId2" Target="slides/slide1.xml" Type="http://schemas.openxmlformats.org/officeDocument/2006/relationships/slide"/>  <Relationship Id="rId3" Target="slides/slide2.xml" Type="http://schemas.openxmlformats.org/officeDocument/2006/relationships/slide"/>  <Relationship Id="rId4" Target="slides/slide3.xml" Type="http://schemas.openxmlformats.org/officeDocument/2006/relationships/slide"/>  <Relationship Id="rId5" Target="slides/slide4.xml" Type="http://schemas.openxmlformats.org/officeDocument/2006/relationships/slide"/>  <Relationship Id="rId6" Target="slides/slide5.xml" Type="http://schemas.openxmlformats.org/officeDocument/2006/relationships/slide"/>  <Relationship Id="rId7" Target="slides/slide6.xml" Type="http://schemas.openxmlformats.org/officeDocument/2006/relationships/slide"/>  <Relationship Id="rId8" Target="slides/slide7.xml" Type="http://schemas.openxmlformats.org/officeDocument/2006/relationships/slide"/>  <Relationship Id="rId9" Target="slides/slide8.xml" Type="http://schemas.openxmlformats.org/officeDocument/2006/relationships/slide"/>  <Relationship Id="rId10" Target="slides/slide9.xml" Type="http://schemas.openxmlformats.org/officeDocument/2006/relationships/slide"/>  <Relationship Id="rId11" Target="slides/slide10.xml" Type="http://schemas.openxmlformats.org/officeDocument/2006/relationships/slide"/>  <Relationship Id="rId12" Target="slides/slide11.xml" Type="http://schemas.openxmlformats.org/officeDocument/2006/relationships/slide"/>  <Relationship Id="rId13" Target="slides/slide12.xml" Type="http://schemas.openxmlformats.org/officeDocument/2006/relationships/slide"/>  <Relationship Id="rId14" Target="slides/slide13.xml" Type="http://schemas.openxmlformats.org/officeDocument/2006/relationships/slide"/>  <Relationship Id="rId15" Target="slides/slide14.xml" Type="http://schemas.openxmlformats.org/officeDocument/2006/relationships/slide"/>  <Relationship Id="rId16" Target="slides/slide15.xml" Type="http://schemas.openxmlformats.org/officeDocument/2006/relationships/slide"/>  <Relationship Id="rId17" Target="slides/slide16.xml" Type="http://schemas.openxmlformats.org/officeDocument/2006/relationships/slide"/>  <Relationship Id="rId18" Target="slides/slide17.xml" Type="http://schemas.openxmlformats.org/officeDocument/2006/relationships/slide"/>  <Relationship Id="rId19" Target="slides/slide18.xml" Type="http://schemas.openxmlformats.org/officeDocument/2006/relationships/slide"/>  <Relationship Id="rId20" Target="slides/slide19.xml" Type="http://schemas.openxmlformats.org/officeDocument/2006/relationships/slide"/>  <Relationship Id="rId21" Target="slides/slide20.xml" Type="http://schemas.openxmlformats.org/officeDocument/2006/relationships/slide"/>  <Relationship Id="rId22" Target="slides/slide21.xml" Type="http://schemas.openxmlformats.org/officeDocument/2006/relationships/slide"/>  <Relationship Id="rId23" Target="slides/slide22.xml" Type="http://schemas.openxmlformats.org/officeDocument/2006/relationships/slide"/>  <Relationship Id="rId24" Type="http://schemas.openxmlformats.org/officeDocument/2006/relationships/presProps" Target="presProps.xml"/>  <Relationship Id="rId25" Type="http://schemas.openxmlformats.org/officeDocument/2006/relationships/viewProps" Target="viewProps.xml"/>  <Relationship Id="rId26" Type="http://schemas.openxmlformats.org/officeDocument/2006/relationships/theme" Target="theme/theme1.xml"/>  <Relationship Id="rId27" Type="http://schemas.openxmlformats.org/officeDocument/2006/relationships/tableStyles" Target="tableStyles.xml"/>  <Relationship Id="rId28" Type="http://schemas.openxmlformats.org/officeDocument/2006/relationships/notesMaster" Target="notesMasters/notesMaster1.xml"/></Relationships>
</file>

<file path=ppt/notesMasters/_rels/notesMaster1.xml.rels><?xml version="1.0" encoding="UTF-8"?>
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 smtClean="0"/>
              <a:t>6/20/18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1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2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_rels/notesSlide2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1.xml"/></Relationships>
</file>

<file path=ppt/notesSlides/_rels/notesSlide2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2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arget="../slideLayouts/slideLayout1.xml" Type="http://schemas.openxmlformats.org/officeDocument/2006/relationships/slideLayout"/><Relationship Id="rId2" Target="../theme/theme1.xml" Type="http://schemas.openxmlformats.org/officeDocument/2006/relationships/theme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arget="../media/image1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.xml" Type="http://schemas.openxmlformats.org/officeDocument/2006/relationships/notesSlide"/></Relationships>
</file>

<file path=ppt/slides/_rels/slide2.xml.rels><?xml version="1.0" encoding="UTF-8" standalone="yes"?>
<Relationships xmlns="http://schemas.openxmlformats.org/package/2006/relationships"><Relationship Id="rId1" Target="../media/image2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2.xml" Type="http://schemas.openxmlformats.org/officeDocument/2006/relationships/notesSlide"/></Relationships>
</file>

<file path=ppt/slides/_rels/slide3.xml.rels><?xml version="1.0" encoding="UTF-8" standalone="yes"?>
<Relationships xmlns="http://schemas.openxmlformats.org/package/2006/relationships"><Relationship Id="rId1" Target="../media/image3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3.xml" Type="http://schemas.openxmlformats.org/officeDocument/2006/relationships/notesSlide"/></Relationships>
</file>

<file path=ppt/slides/_rels/slide4.xml.rels><?xml version="1.0" encoding="UTF-8" standalone="yes"?>
<Relationships xmlns="http://schemas.openxmlformats.org/package/2006/relationships"><Relationship Id="rId1" Target="../media/image4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4.xml" Type="http://schemas.openxmlformats.org/officeDocument/2006/relationships/notesSlide"/></Relationships>
</file>

<file path=ppt/slides/_rels/slide5.xml.rels><?xml version="1.0" encoding="UTF-8" standalone="yes"?>
<Relationships xmlns="http://schemas.openxmlformats.org/package/2006/relationships"><Relationship Id="rId1" Target="../media/image5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5.xml" Type="http://schemas.openxmlformats.org/officeDocument/2006/relationships/notesSlide"/></Relationships>
</file>

<file path=ppt/slides/_rels/slide6.xml.rels><?xml version="1.0" encoding="UTF-8" standalone="yes"?>
<Relationships xmlns="http://schemas.openxmlformats.org/package/2006/relationships"><Relationship Id="rId1" Target="../media/image6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6.xml" Type="http://schemas.openxmlformats.org/officeDocument/2006/relationships/notesSlide"/></Relationships>
</file>

<file path=ppt/slides/_rels/slide7.xml.rels><?xml version="1.0" encoding="UTF-8" standalone="yes"?>
<Relationships xmlns="http://schemas.openxmlformats.org/package/2006/relationships"><Relationship Id="rId1" Target="../media/image7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7.xml" Type="http://schemas.openxmlformats.org/officeDocument/2006/relationships/notesSlide"/></Relationships>
</file>

<file path=ppt/slides/_rels/slide8.xml.rels><?xml version="1.0" encoding="UTF-8" standalone="yes"?>
<Relationships xmlns="http://schemas.openxmlformats.org/package/2006/relationships"><Relationship Id="rId1" Target="../media/image8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8.xml" Type="http://schemas.openxmlformats.org/officeDocument/2006/relationships/notesSlide"/></Relationships>
</file>

<file path=ppt/slides/_rels/slide9.xml.rels><?xml version="1.0" encoding="UTF-8" standalone="yes"?>
<Relationships xmlns="http://schemas.openxmlformats.org/package/2006/relationships"><Relationship Id="rId1" Target="../media/image9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9.xml" Type="http://schemas.openxmlformats.org/officeDocument/2006/relationships/notesSlide"/></Relationships>
</file>

<file path=ppt/slides/_rels/slide10.xml.rels><?xml version="1.0" encoding="UTF-8" standalone="yes"?>
<Relationships xmlns="http://schemas.openxmlformats.org/package/2006/relationships"><Relationship Id="rId1" Target="../media/image10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0.xml" Type="http://schemas.openxmlformats.org/officeDocument/2006/relationships/notesSlide"/></Relationships>
</file>

<file path=ppt/slides/_rels/slide11.xml.rels><?xml version="1.0" encoding="UTF-8" standalone="yes"?>
<Relationships xmlns="http://schemas.openxmlformats.org/package/2006/relationships"><Relationship Id="rId1" Target="../media/image11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1.xml" Type="http://schemas.openxmlformats.org/officeDocument/2006/relationships/notesSlide"/></Relationships>
</file>

<file path=ppt/slides/_rels/slide12.xml.rels><?xml version="1.0" encoding="UTF-8" standalone="yes"?>
<Relationships xmlns="http://schemas.openxmlformats.org/package/2006/relationships"><Relationship Id="rId1" Target="../media/image12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2.xml" Type="http://schemas.openxmlformats.org/officeDocument/2006/relationships/notesSlide"/></Relationships>
</file>

<file path=ppt/slides/_rels/slide13.xml.rels><?xml version="1.0" encoding="UTF-8" standalone="yes"?>
<Relationships xmlns="http://schemas.openxmlformats.org/package/2006/relationships"><Relationship Id="rId1" Target="../media/image13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3.xml" Type="http://schemas.openxmlformats.org/officeDocument/2006/relationships/notesSlide"/></Relationships>
</file>

<file path=ppt/slides/_rels/slide14.xml.rels><?xml version="1.0" encoding="UTF-8" standalone="yes"?>
<Relationships xmlns="http://schemas.openxmlformats.org/package/2006/relationships"><Relationship Id="rId1" Target="../media/image14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4.xml" Type="http://schemas.openxmlformats.org/officeDocument/2006/relationships/notesSlide"/></Relationships>
</file>

<file path=ppt/slides/_rels/slide15.xml.rels><?xml version="1.0" encoding="UTF-8" standalone="yes"?>
<Relationships xmlns="http://schemas.openxmlformats.org/package/2006/relationships"><Relationship Id="rId1" Target="../media/image15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5.xml" Type="http://schemas.openxmlformats.org/officeDocument/2006/relationships/notesSlide"/></Relationships>
</file>

<file path=ppt/slides/_rels/slide16.xml.rels><?xml version="1.0" encoding="UTF-8" standalone="yes"?>
<Relationships xmlns="http://schemas.openxmlformats.org/package/2006/relationships"><Relationship Id="rId1" Target="../media/image16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6.xml" Type="http://schemas.openxmlformats.org/officeDocument/2006/relationships/notesSlide"/></Relationships>
</file>

<file path=ppt/slides/_rels/slide17.xml.rels><?xml version="1.0" encoding="UTF-8" standalone="yes"?>
<Relationships xmlns="http://schemas.openxmlformats.org/package/2006/relationships"><Relationship Id="rId1" Target="../media/image17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7.xml" Type="http://schemas.openxmlformats.org/officeDocument/2006/relationships/notesSlide"/></Relationships>
</file>

<file path=ppt/slides/_rels/slide18.xml.rels><?xml version="1.0" encoding="UTF-8" standalone="yes"?>
<Relationships xmlns="http://schemas.openxmlformats.org/package/2006/relationships"><Relationship Id="rId1" Target="../media/image18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8.xml" Type="http://schemas.openxmlformats.org/officeDocument/2006/relationships/notesSlide"/></Relationships>
</file>

<file path=ppt/slides/_rels/slide19.xml.rels><?xml version="1.0" encoding="UTF-8" standalone="yes"?>
<Relationships xmlns="http://schemas.openxmlformats.org/package/2006/relationships"><Relationship Id="rId1" Target="../media/image19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9.xml" Type="http://schemas.openxmlformats.org/officeDocument/2006/relationships/notesSlide"/></Relationships>
</file>

<file path=ppt/slides/_rels/slide20.xml.rels><?xml version="1.0" encoding="UTF-8" standalone="yes"?>
<Relationships xmlns="http://schemas.openxmlformats.org/package/2006/relationships"><Relationship Id="rId1" Target="../media/image20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20.xml" Type="http://schemas.openxmlformats.org/officeDocument/2006/relationships/notesSlide"/></Relationships>
</file>

<file path=ppt/slides/_rels/slide21.xml.rels><?xml version="1.0" encoding="UTF-8" standalone="yes"?>
<Relationships xmlns="http://schemas.openxmlformats.org/package/2006/relationships"><Relationship Id="rId1" Target="../media/image21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21.xml" Type="http://schemas.openxmlformats.org/officeDocument/2006/relationships/notesSlide"/></Relationships>
</file>

<file path=ppt/slides/_rels/slide22.xml.rels><?xml version="1.0" encoding="UTF-8" standalone="yes"?>
<Relationships xmlns="http://schemas.openxmlformats.org/package/2006/relationships"><Relationship Id="rId1" Target="../media/image22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22.xml" Type="http://schemas.openxmlformats.org/officeDocument/2006/relationships/notesSlide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323a33cc-b482-43c4-8ba3-b3ab77d83fc7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b1be5694-c9d0-40f1-bf3d-2c7a9c6477ff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87a41982-f332-4254-9bc0-4633a4f20c50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d30ae319-5426-4108-9c52-6d33d7b0c2db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9e3df3d3-bb3a-4f4e-84be-46a1ce33e40c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dd5926f2-ba22-4d8a-af59-dd50cfd9db13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7fb6b6cc-6107-4e43-b03a-39f454dae6ed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a2cd85d6-0304-4b12-bccf-3225bee8e735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2ede4c43-4113-49be-a848-6aa3c37deb47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325a6bbd-8963-4b5a-9a2b-448f260d5bb1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4986dc49-d19b-4650-b4ad-a28bacb8aeb1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1accf1cc-fe8e-4159-8b2b-952b7fe5d641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fdfd0f41-0d11-4234-af0f-c12e468e47cc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955dc1d9-3951-4748-9f2b-4ae5db91a08e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99dcf0c6-dd57-43e3-a098-d3ce6e201541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1faf2c7b-64f7-494c-9383-1b51bf16464a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51160255-c7ba-4920-a18d-9849680d6190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9ab5b1f6-5db6-4d61-9c1f-9e2089fe9449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7d6c4a81-87f9-4e1f-86bf-c047c9fd6041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8df1c1b7-a089-44e0-8077-60a78f743de6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5e80c1f1-b64b-4930-91e7-a7b098edb558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6704d814-049c-4d30-871f-7764ef16de90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A7A7A7"/>
      </a:dk2>
      <a:lt2>
        <a:srgbClr val="535353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Arial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</PresentationFormat>
  <Paragraphs>0</Paragraphs>
  <Slides>22</Slides>
  <Notes>22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3" baseType="lpstr"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</vt:vector>
  </TitlesOfParts>
  <Company>PptxGenJS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2026-09-03T23:33:07.815Z</dcterms:created>
  <dcterms:modified xsi:type="dcterms:W3CDTF">2026-09-03T23:33:07.815Z</dcterms:modified>
</cp:coreProperties>
</file>