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5d49f6-5dfe-4005-b46a-091715419d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aba9ea-e957-4bcb-a72e-c9d7345f190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17c95d-49ea-400b-bb12-3dcf84ea13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a5c94a-ce0b-41f1-ac14-90e315291e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c379978-206b-4a95-abb2-c679b98f789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bab7d1-1a2a-4641-a934-7310ad2f60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d9bd57-cf63-4c0c-ab56-595e2afaa2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fbffc5-6673-4060-87fb-7fbb226b14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75a502-ca18-4d99-a379-f829ad8584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7b7496-6efe-45f6-bae5-c6f5923123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e78589-0cc0-4a68-9030-8527c21f08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f1fd1f-0b61-41b4-ad56-e934af09f2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fd45c7-7302-4d27-94d9-da88329fea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7cfd40-2f90-461d-928c-39ddc61ee5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9c5fbe-d716-48d7-8ca2-dbb91e3fb3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076793-19d0-45db-a1d0-53f95243bc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b45ddb-e0c9-4971-ba81-57d713e935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0331161-c41b-4166-99d8-5ac7e8914b8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613d07-dee3-4220-9daa-440c8ede15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d1c333-8754-4829-8eb0-13e6b4b56c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f5260a-14ba-4f3a-adcb-2159d05767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fee048-1fd2-4dd2-8588-39826dd829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2026-08-31T02:37:15.965Z</dcterms:created>
  <dcterms:modified xsi:type="dcterms:W3CDTF">2026-08-31T02:37:15.965Z</dcterms:modified>
</cp:coreProperties>
</file>