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e87909-6651-4ebd-8488-72deee0542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9cb528-dd9a-4c19-8ba8-c2bfb00378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1d30b0-b905-4c1e-9125-72667e4d4e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501f2f-d9ea-4fce-8696-b8549144d7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7c511b-fd12-4bc4-adc0-36b4f613e1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b46268-d537-4bca-8879-5f905665db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d6c062-947f-4214-905d-769fe2f6fd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d00c66-9221-46ec-b25f-6b07abf4d69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4632b2-6276-4ef9-a985-e66fb88051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3cdfeb-d96e-45fb-8305-9191a37053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716986-b386-46da-918f-8036f7b0a0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d211c9-0b85-4b37-a31f-35e8b91be2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8d3c7a-c174-4d04-948e-b1d9868e5d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d8b3aa-9a74-4902-8435-e699fc7e00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4fc2ae-056c-4867-9db9-cdefbcaea2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76b956-eb1d-4775-8347-07265b2bdb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167d61-2ef4-4772-8439-1d1d09e794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65ee89-e9db-48c6-b019-be6e2162ad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c9a04d-e9cd-43f2-8b07-df9c335f5b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e69d94-6b44-4354-8568-ef387f8748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81b279-4fd7-4018-8a9b-4110a33320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0361b0-8361-4827-897f-f3aff60d6f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5584d5-8942-4596-8708-8d25bd7615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24f1ec-865b-45ac-a037-98376304a1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38a43f-1ae9-4d85-bdc7-8f7a953478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e7211d-e1f7-4dd8-b3f4-5fb5d1b606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730f3e-14ff-46bc-9973-e4ba9ed6b0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0078b7-6a9a-4888-b55b-f0e0e2d81de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473447-9f34-442c-b9e2-531c045596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2ab67d-06b9-4ff7-bb65-3c07d4fb82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86a03d-1ed1-4079-b0ed-637ba9ae50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4705ed-979e-4626-8da9-cbaa2b4c24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6f3b51-7e84-45eb-8be2-ec7d81957e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a251c7-bc62-4874-8767-0458af0539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0330ee-0cc9-4cb4-8ac0-8fa3fdd1d7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2be497-c1cc-4f0c-a06b-401fcbd281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01428a-5a4c-43c5-8901-10231ca483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5d1b54-1e0b-48e1-8cba-2d8aa14af1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112964-a139-4963-bb3e-4cb6d8209f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8de6a0-0358-470b-9fe4-7db7264a85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2026-09-12T20:33:55.444Z</dcterms:created>
  <dcterms:modified xsi:type="dcterms:W3CDTF">2026-09-12T20:33:55.444Z</dcterms:modified>
</cp:coreProperties>
</file>