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20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ype="http://schemas.openxmlformats.org/officeDocument/2006/relationships/presProps" Target="presProps.xml"/>  <Relationship Id="rId17" Type="http://schemas.openxmlformats.org/officeDocument/2006/relationships/viewProps" Target="viewProps.xml"/>  <Relationship Id="rId18" Type="http://schemas.openxmlformats.org/officeDocument/2006/relationships/theme" Target="theme/theme1.xml"/>  <Relationship Id="rId19" Type="http://schemas.openxmlformats.org/officeDocument/2006/relationships/tableStyles" Target="tableStyles.xml"/>  <Relationship Id="rId20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6b19f56-2a4f-47a9-a4bc-5abfebb74a5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3da993-fc00-46e4-8949-b672c246fa7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2ef1bf0-ff23-40fb-a193-00fa2c67338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4628281-ae45-421d-9b20-11e06ecc49a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17b8741-4242-44f8-9216-0f0040ee85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101f882-c2fb-444a-8a81-30f374defa1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69168f-8734-445b-bb9f-15d4a3443fa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84f5685-ebb5-41c5-a29c-49073db233a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bee8fe1-1342-45ba-afcb-8e9d2c34a18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9ef1f5b-54ad-457b-b53f-d402c9f7110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2d9c26e-7be0-4e87-a2e1-1874c2de7be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8a2efd-5e26-4da2-8bab-64cfd0cbe68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f8bae64-04cd-4101-86b8-6d35ad9f82a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a8ec254-2259-4502-b7ac-96def226bb3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2026-08-30T02:39:14.944Z</dcterms:created>
  <dcterms:modified xsi:type="dcterms:W3CDTF">2026-08-30T02:39:14.944Z</dcterms:modified>
</cp:coreProperties>
</file>