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arget="slides/slide50.xml" Type="http://schemas.openxmlformats.org/officeDocument/2006/relationships/slide"/>  <Relationship Id="rId52" Type="http://schemas.openxmlformats.org/officeDocument/2006/relationships/presProps" Target="presProps.xml"/>  <Relationship Id="rId53" Type="http://schemas.openxmlformats.org/officeDocument/2006/relationships/viewProps" Target="viewProps.xml"/>  <Relationship Id="rId54" Type="http://schemas.openxmlformats.org/officeDocument/2006/relationships/theme" Target="theme/theme1.xml"/>  <Relationship Id="rId55" Type="http://schemas.openxmlformats.org/officeDocument/2006/relationships/tableStyles" Target="tableStyles.xml"/>  <Relationship Id="rId5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_rels/slide50.xml.rels><?xml version="1.0" encoding="UTF-8" standalone="yes"?>
<Relationships xmlns="http://schemas.openxmlformats.org/package/2006/relationships"><Relationship Id="rId1" Target="../media/image5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b28303-9746-4578-ba3d-d1f8f640af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cd043c-a151-47d7-aaf8-51f1b36bc3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f4fd25-02ec-4065-8e84-100b6b0406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da2ee0-086a-440c-b5a1-d1732f842f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217256-32ca-44a4-a5ff-7207878a58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606089-4447-4913-9ceb-989257534b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ee0a55-5246-48e6-9490-b0ba5042b4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372c3f-d836-4e43-bb9e-e0562ca27b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7907cf-2915-491f-a830-270db2b339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c7e0c9-4e18-49a1-a1f7-6febdfc4d7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000a5b-cab4-4cee-b463-e49085b29f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c50646-768e-42fa-b499-1610567694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88cc387-c614-4168-80b1-cc992062dd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b285eb-a53b-444d-b434-58e1e91134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a69d9c-c162-46cc-8dec-34c308f239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1c6bcd-4545-4e24-ac6f-faa47600b1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0b3fe5-7eec-47c6-8925-634de3e2d2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5cb1ec-4060-4ec1-b9d3-40b45e803b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032f92-8ff9-49c4-921f-4cf97a8835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06a385-939e-45ab-8a56-47c8eca34f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496dc2-edd4-4328-b6eb-deaeeefbb4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49ee5b-30e0-41be-9009-784055d3826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8b1774-9f42-4e88-8a2d-6a5be2207e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a2314b-dbd6-42e4-9785-0e6392df41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489be1-65be-4ee1-94a4-e141a36bac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ca4e52-c5a0-4cf9-b30b-5423a5935f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1a4668-e0dc-4541-9666-99a2cf153a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4d5930-35c9-4f96-b415-d8d4014619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81acfc-b0b4-4f74-a6e2-1f2e1586ab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85f6e23-4ed7-4dd0-8fd6-cc984363fd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68cdc6-3248-47f4-815a-95c7aa8607f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8e405d-3280-4fe1-98e9-0f19e74c11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fbc573-74a4-4bd7-b767-110a4ba3d4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26c420-e864-4a58-b51d-9278d20c87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d33270-91b8-42e9-a0d5-4abdf3a6f7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f58be8-a55b-4897-8411-c34e537071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d4b967-c5f6-4b26-83f2-956f9f6f62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6e3e8c-5e1b-4487-9c5d-fbfac576e2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f75af7-8895-4ab4-9319-8181397f48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33f4e6-6892-4586-a414-14d19e5624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052c6e-f54e-4302-8178-24346a9846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5befa3-14f3-4a0a-8be9-4a969c6e9e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e6e3ab-16ec-427c-95b7-bf8442ea81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075012-7fe1-470e-bcb4-8b718f185a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93d4e9-99a6-45e2-a580-e0610cb18b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539fa8-7343-4f41-a2c8-5482480748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21f3b7-12da-4201-9d78-392bea3dbd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efee70-3e23-49b6-95f6-2bd3d45659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4433d9-d159-425a-bd5c-be25547600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81dbea-4199-404a-bb86-44ca0d08df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50</Slides>
  <Notes>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2026-09-13T01:32:57.592Z</dcterms:created>
  <dcterms:modified xsi:type="dcterms:W3CDTF">2026-09-13T01:32:57.593Z</dcterms:modified>
</cp:coreProperties>
</file>