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arget="slides/slide50.xml" Type="http://schemas.openxmlformats.org/officeDocument/2006/relationships/slide"/>  <Relationship Id="rId52" Type="http://schemas.openxmlformats.org/officeDocument/2006/relationships/presProps" Target="presProps.xml"/>  <Relationship Id="rId53" Type="http://schemas.openxmlformats.org/officeDocument/2006/relationships/viewProps" Target="viewProps.xml"/>  <Relationship Id="rId54" Type="http://schemas.openxmlformats.org/officeDocument/2006/relationships/theme" Target="theme/theme1.xml"/>  <Relationship Id="rId55" Type="http://schemas.openxmlformats.org/officeDocument/2006/relationships/tableStyles" Target="tableStyles.xml"/>  <Relationship Id="rId5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_rels/slide50.xml.rels><?xml version="1.0" encoding="UTF-8" standalone="yes"?>
<Relationships xmlns="http://schemas.openxmlformats.org/package/2006/relationships"><Relationship Id="rId1" Target="../media/image5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9ac5db-efe2-4b88-98c0-4551c63401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46eed7-a34e-4cd0-9c8a-81ccb7fcc5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5b0c5c-346d-414c-969f-905ee98459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2a9b37-a3f1-4557-ad49-3550503e6f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41d6a2-2d6b-4ea9-a5e4-62fed066d4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cae265-96e1-4ca0-a4cf-8f1452c4c3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56fe27-368a-4d07-a33a-7888f8cb7f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3eb340-16da-439a-9c7c-09b8f56081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8cc11b-c95a-4f6a-9e6d-b8fbaa721f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725c95-26b2-47b5-aa1b-5c17492783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af429a-7079-4adc-a67e-f437660d45d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60b7eb-0550-4276-8a3c-2c91aee2e0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3d7bb1-7562-4393-ab99-994bb5fcc2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e5ec76-b31e-4f1d-a13f-863aea5e56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4ecea6-d7fd-4bd6-abc4-4183641ec4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0603fb-f035-42e2-ab06-b1b551689a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05ef87-3a3b-4961-9d29-113e90198f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c465d3-3460-457b-8206-25c923e478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159e44-5c46-41d2-8e7f-19d7a3a689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12c12e-8586-4b01-8518-d1c4904309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1912db-4f3f-4468-bc3a-d98e9d8180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ad3ce2-6ebb-4c2e-b5a1-cf194f9b2e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ed31d6-f7b6-42a5-bb76-639acc83a2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81c576-bc36-4f99-904b-3e9ad298aa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b6c599-e9a1-42c8-a7fc-908874cc08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a04844-fb43-4b8e-b5c4-fc94762b8d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f86e74-6288-4593-96e8-348ad3beda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9ac5187-d647-4dc6-b144-2f60cd77ef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a09d7c-0a3e-49db-9da4-03f73933f9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95e92a-0ebf-475a-a15a-6b81edcab5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0638fe-b01c-4a11-9991-c11738286d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7aadf2-4684-45c6-a019-60150d40e6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5f25a9-fa44-4085-9985-deb5da7d6d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2c596f-7959-4400-b4d3-cee25fcf4c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bab6d6-40e6-4570-9191-4643406410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1eee3e-47f8-4ac2-80b5-2bffc7d93f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3533bc-23f3-49ec-b578-84e70cb559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6c2fe0-aa84-40b7-a097-d92d06fc84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8d4022-9ad9-447f-9f9e-0ff98c4841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e9cb16-2f5a-4e2e-82e7-d67cbfcc5f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2ceae8-53e6-4673-a584-eaaca88789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bf5d22-6086-4824-b7c4-3b688af4ecd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900518-25fe-4d84-9db5-fdcdd18978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6c865e-b4d9-4c13-b94f-66ee78acb4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1a7b29-9cc7-4646-b46a-e543ca4a0e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72ca80-32b6-407e-a43b-8476059b5b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e79f18-e0c0-43bc-95a4-a91db7f851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d622cf-4f06-4062-b09a-2079dbcd3a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46a100-5335-44b5-b7a0-60090bc53a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30297d-c3e5-4c0b-a118-3893acf8c4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50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2026-09-13T17:01:44.243Z</dcterms:created>
  <dcterms:modified xsi:type="dcterms:W3CDTF">2026-09-13T17:01:44.243Z</dcterms:modified>
</cp:coreProperties>
</file>