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2c2f69-af1b-488b-b203-6cb7acfc7d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2d95b1-f457-48b6-a752-bd5809c0dc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be2099-54e5-4377-9abf-3f98e03c3e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9b29c2-1c2c-41bd-a1a3-bae3a6347b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d42e50-9f83-427b-949b-f95233afa8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3b4c62-6401-4281-85c7-18c874e2b2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aa943a-8174-4cb6-8173-514710d8ab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3ffe7d-9767-4749-a0da-f8f3670408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f3d279-b391-43fd-b325-39d2f8ac0d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308b10-553c-46fc-9adc-d9d534fe7a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5b9986-6d1e-4749-bc12-1d03c79d41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48ab21-2bd8-40c4-9532-af0f8a99df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481baa-807c-49b8-b0b9-92cbf872d7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7bd30e-4ef8-422c-96b1-ca9a243ad1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a18e9a-50a1-4639-9b73-b50d4469c6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9c1160-9c66-4d52-8c5d-59f2569344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f110eb-90e0-4931-af91-dea9872f84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7c1d44-2a54-417b-898d-d1ee161d43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2026-09-02T00:36:04.475Z</dcterms:created>
  <dcterms:modified xsi:type="dcterms:W3CDTF">2026-09-02T00:36:04.475Z</dcterms:modified>
</cp:coreProperties>
</file>