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ca21c1e-8911-4047-af89-a23f13f161b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18ffb0-a288-4e96-bf7a-facf20b1cfe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255bc6-c909-4112-ab9a-12776aaed0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ce5692-079c-4fcd-8241-0ec895a27c6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41e77b-4fc1-4d5f-b1ce-49295bc3bee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796c67-0788-4df6-bed3-2296934f29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a90d5c-5c51-48b1-a69b-e12aa41bb0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5099ef-2938-4579-b6c3-f64ae6dac38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a3aa65-8408-4fb1-8f4f-4bc908431d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4c63fd-8dc4-49bf-bc2d-66d22c9aee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544ce7-e24f-460c-a686-0fe652ed6f2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59e4ac-b8de-4419-a8b1-8a407b1123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5f1af51-5d9c-42b9-9b39-7e72c6243c0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88f009-b567-4862-9c7e-981e783fe0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18c7e0-c254-4446-be3d-f82a316412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6f86f5-e8c5-4df5-b2bd-f0035c26d02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5c2cd0-0ed5-43b1-b438-610ab0c55d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f45053-4cee-4120-ad70-e4def27124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d25711-e502-4d70-b482-baffb7eac4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f381c9e-3bbc-4ec2-83ac-3a6b5b3f207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2026-08-29T12:53:39.892Z</dcterms:created>
  <dcterms:modified xsi:type="dcterms:W3CDTF">2026-08-29T12:53:39.892Z</dcterms:modified>
</cp:coreProperties>
</file>