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0db396-453f-48f2-9a6e-9dcbb0c624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57aec0-95a4-4212-ac7c-f9c58fb2e1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687ab9-38fd-4b8b-9103-277867eac2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9e8b32-e53a-4e56-9e7e-b78b2437dd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558f63-7fcb-4707-9ee0-945cd9331f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3e0b9c-9f7e-401f-ae5a-41b0f78ea1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34dc0e-e738-42cf-a6e2-cd95fa6b3d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eea6d7-8937-4276-97cc-614c68efc3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2d91fb-c2f5-4951-bb5c-d9c4409dcd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6e8289-e4ea-484a-b541-14d763e5a0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354849-e58e-4476-9aa5-d295bd10f1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9fed5a-608d-4935-abc8-41ce000f50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f5a7a3-79d0-454f-84a6-1093147320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3aded7-1bdc-4edf-a7de-fc5a6bb31a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2b30e1-12ed-41b6-b768-b499e7d13d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cce516-c971-404b-90ec-ea1da59596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ba5c53-6643-4aa3-942d-026978f820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1bdb2c-ad59-453a-b89a-63b83e08d8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e7ea07-1d76-48ea-9a0b-ff330d0adc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3c05de-6538-4e89-997e-cf91e89f23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df7cc7-4f9a-415b-a580-96b313da2f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3cce43-f78f-48f9-8077-08f8601ad3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187fa2-b028-48d3-ac56-13748b5491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026182-08be-4b0e-ad67-8dc4e1a2fd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38d11f-a389-4946-b31e-11312bf873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02cc97-a01e-439f-8e87-19e75133cc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e2fcd3-a9c1-486e-b58d-3c7add003b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622734-e49a-450b-a564-c141422215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fe9aee-c728-49d4-baf8-fb4285ac42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3c347f-fba8-4586-a5b4-a6b1f1dbfc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2c9638-9a3f-46d8-a988-4fa38fb3c6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14a0d0-8ec7-4218-b50d-54c99ff454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5fc6e2-8449-4a7a-ae5b-574ee26be1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8d5241-3593-4f4b-ab91-7c0eff33d7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cfa999-2ebc-458f-abbe-6cf1a7d7d9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905e12-04f7-4457-b44a-e2635df5b2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b66bae-1709-4f6c-af6e-756d76baa6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0592d2-d2c9-4fcc-8ce2-acc7c8b245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046f33-be6f-4bd8-8047-6a7af3adeb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ce4c02-d39f-414a-a756-507861fc90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2026-09-12T21:07:53.118Z</dcterms:created>
  <dcterms:modified xsi:type="dcterms:W3CDTF">2026-09-12T21:07:53.118Z</dcterms:modified>
</cp:coreProperties>
</file>