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6aa512-b45f-419e-b00d-92feabd9a9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ddeae3-6526-487c-b865-7d631de238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dd16df-be64-4dc7-85ac-0ca9a183be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648b51-ea74-4d16-b2d3-f1bd0887ca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be05ed-9c56-4de2-a70c-66a0f13852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697921-a783-4188-96a9-eec59890ef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a9a9d9-4c0c-40a5-bb4b-659912759f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41d4ce-ab93-4560-bc75-33e316abe6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056954-bbe4-43d6-ae9d-eb180fd8e3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e274cf-73cf-4702-9357-a0cc693723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06e333-aabb-4c35-8440-4e71cf54a1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913886-607a-47ee-bf1c-516eab1671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8105b4-8a23-432f-85b3-11cb6262ff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1e5114-9bb1-4238-854d-92d220d765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9dd23d-26f2-4320-b7c6-08a9418f01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9f4bc9-73be-4585-a622-c71bfed43c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161132-5bca-4add-ad72-4af8f4003e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4c915d-7db7-406d-8cdb-79bb704324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2026-09-01T15:22:21.710Z</dcterms:created>
  <dcterms:modified xsi:type="dcterms:W3CDTF">2026-09-01T15:22:21.710Z</dcterms:modified>
</cp:coreProperties>
</file>