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8fa445-0152-45a8-b7a2-75e58c28f7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2654c3-475b-4a5a-b59e-5aecc8de8d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8fae00-bf4d-419b-876f-db369ec49b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969d4a-322a-4a29-bff8-d5a7f66d0e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7aae44-5976-4d24-8cf1-181902ad0a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d89f30-f6a5-474e-be10-b9020220fc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33d835-54a0-436d-a3e8-977d2fa697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99fc6f-2385-432c-920d-7aa0e1fa6b2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20f0a0-efeb-4423-8421-dc1334147e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d36eac-63ea-4782-ad0a-8150b1054e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9e02eb-9081-4059-a558-f6037a9daa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cdb606-d393-41c9-940a-024a46c747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c20c8f-2f81-420e-8d7d-fbb5170db8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91b05a-5292-417d-9c22-b8f41bf33b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ed2fdf-663a-4e95-b649-fa86d33ed6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641e2c7-106d-4890-86c5-1a5054959b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f4a20e-e377-4234-803f-62a6486c6d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1da3f6-14c1-485f-b737-da5dc86a13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8eb9f2-1738-420e-839f-f455c21585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fd133c-4f67-4355-a560-3aaf6afee1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2026-10-01T01:55:49.432Z</dcterms:created>
  <dcterms:modified xsi:type="dcterms:W3CDTF">2026-10-01T01:55:49.432Z</dcterms:modified>
</cp:coreProperties>
</file>