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5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ype="http://schemas.openxmlformats.org/officeDocument/2006/relationships/presProps" Target="presProps.xml"/>  <Relationship Id="rId22" Type="http://schemas.openxmlformats.org/officeDocument/2006/relationships/viewProps" Target="viewProps.xml"/>  <Relationship Id="rId23" Type="http://schemas.openxmlformats.org/officeDocument/2006/relationships/theme" Target="theme/theme1.xml"/>  <Relationship Id="rId24" Type="http://schemas.openxmlformats.org/officeDocument/2006/relationships/tableStyles" Target="tableStyles.xml"/>  <Relationship Id="rId25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e0a8bc-750c-4d40-9f9e-7610d297cef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155a8f7-0c03-4d64-8532-e31ab6d5ca4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3f0b57a-2a29-4312-af20-aafe75af6ab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89c1c6-c34a-460c-a1ce-e3c82e94b95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a45c93-0b41-44d8-93c6-3a35e3f642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afd9be-94ea-4abb-8387-c8c8aee98d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cff11f-8417-425c-8308-0e75968d404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6a4b9e7-bbbe-4ac8-9a3c-da0d9344f3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767cb5c-f907-4ee8-b806-0b18891df6e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5f568a-1a2c-4a99-8e00-93c4944c35a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e8a974c-1edc-41cf-8949-091000807f8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87dbff-82bd-4b9b-9dc7-b7b621a48f3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6109e5-4c13-453b-93a9-92c58c4e25f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35665ea-22e6-4b0d-912b-7cfea5363cb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1d1eec-8245-42b6-876d-f2cc2b595d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bff862-2294-4708-9b94-eac5899a3a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b7ba4a8-4189-4edc-bd1e-0ae8d3595f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c4891e-4ba9-4e70-aa6a-f3cc9540289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2f214f5-057b-4227-889a-537fd2deae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2026-10-01T01:37:36.988Z</dcterms:created>
  <dcterms:modified xsi:type="dcterms:W3CDTF">2026-10-01T01:37:36.988Z</dcterms:modified>
</cp:coreProperties>
</file>