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639980-17b9-4260-ae22-c24e1b9623d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8c7769-0e7e-41ed-908c-864bb6f4f0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d80c432-4554-45f1-8f5e-00f99175d5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bb26740-952c-40d4-8e9c-65f834b744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cfc2e9-a324-458b-b109-a2dcca69ab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2f103d-b3ee-4474-ac40-5ef93dd992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7862fa-7bcc-4b30-8d7d-9b3985d361f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8cc83d9-e026-4775-b1d9-6318a8b177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bb6bbf-6d83-4d7e-a6b9-e83d6d42a0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04030f-47ef-437d-9ba3-9bdb108953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dbfb4b-a491-4973-8af4-2e455d9ac1a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2de874-3394-4e17-98fc-1b4c96efb2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7f2ff2-7ed9-4f5c-ba23-5746087a247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e6e401-483c-498e-a79a-c9892b37749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3f335c1-4ab4-4ed3-beb3-7d12328fb1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fe0f60-53ee-45d8-9dd2-d6ad2bddb5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497ffd9-3c2e-48dd-821a-33de629bc6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bc3eff-6614-46d2-959d-a6264ca616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0d2c92-06a5-44ab-a7f9-73cad10592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83ef74-cedb-414e-aef4-aa039caa18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2026-10-01T01:40:35.588Z</dcterms:created>
  <dcterms:modified xsi:type="dcterms:W3CDTF">2026-10-01T01:40:35.588Z</dcterms:modified>
</cp:coreProperties>
</file>