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294259-7c2d-46f1-817b-665967d43b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da4d79-bfa6-4175-b1d0-535e1c07ad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3fee0c-b1be-46bf-8fea-7f22b511a5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955c30-9ba3-4e49-8c74-a83c69feaa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0ff02d-1123-408e-a762-f32d9a156c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64af78-91e3-417b-8707-7a6a7be0b4e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0c6355-b1c7-45fc-91ab-57db58eee34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8f7b338-ee2b-4cca-98bb-f020e56512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3c9649-798b-46d4-bf3b-9a179508a6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7ac8c2-ded2-43ba-92db-058c971e61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80d2f9-ac79-4ec6-a5c2-db5917fd60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0e5638a-a9fe-4358-bdae-8379e09670b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3766a9-bff5-4e8f-97a9-4ed67d6ef1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4651d0-3e90-4d3d-a879-1b09dbf270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44141e-a1fc-492b-a417-2943a77c37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5be10a-6fb9-4776-869d-2fa9b3de8a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ddf6269-5fe4-40f6-ad0d-4565ed9866a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823364-709a-44c4-bda1-decbb0137f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8d9abb-580c-41db-a5e6-92bdf76dbe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7c00b2-685d-453a-bc85-386bc1d0e1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9cfb4a-9dac-4595-82f5-12075ff755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2026-09-03T22:13:04.611Z</dcterms:created>
  <dcterms:modified xsi:type="dcterms:W3CDTF">2026-09-03T22:13:04.611Z</dcterms:modified>
</cp:coreProperties>
</file>