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536fb96-49e3-41c4-a5dd-c4804b78dd2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f3621a1-3e7a-42c0-bd18-b9e440f9ce5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0ed3bef-4591-4a6d-a3c5-530b6a3b9f8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197aa23-6528-4f1b-a6af-32e4e82bc0a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4675601-06e2-4d19-a5bf-c7de6c0d20f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cd247db-f929-470e-a0ba-e368c1b062b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a478959-4e4e-4361-9efb-52b8b7d16dd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0d57a2d-1b9b-44ae-846e-862e2da972f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056bd63-cf91-42e6-9688-765f9b2a0cb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9fbf4e6-e3de-453d-bbd3-e930e7193d2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08bec06-fcca-4737-aa4b-05ba415f63e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d6106c6-c636-4ccc-82a6-09deb32bce3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3903ca9-03f8-42c9-a383-7069e159d63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5aef104-8a5c-487a-a8ab-ff5bb70417a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6c4a70e-36b1-40ea-a51a-4d69514fa1c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3b6fbc5-ca5f-46c5-8657-8d51488f0a5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8099b20-aca0-444c-91bb-685886d0426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c53c2a5-0c12-44dd-a19a-4549754fafd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7895043-476e-4d44-b976-a5f3ff09872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211b141-a999-4d24-8e78-340333a28f4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2026-10-02T23:06:30.481Z</dcterms:created>
  <dcterms:modified xsi:type="dcterms:W3CDTF">2026-10-02T23:06:30.481Z</dcterms:modified>
</cp:coreProperties>
</file>