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6b8e4c-c186-4e71-91c5-e4c50387b0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c9590f-7c97-41f0-ab6e-57c66749fd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276f19-c77c-46fc-809e-c4b76b6342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482a4d-3077-4b7a-ba81-2c0fe8d23d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2369a1-a743-48ca-9f23-11929de412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73a58e-1dc6-4d1a-b1b7-3d1c3091ce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fa3b92-4c2e-443d-b769-9a5b3fbdc6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cfcd62-96c6-47b5-8d28-7826569d5a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c6a61f-ec3a-4d01-a6b6-0685f201bc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02e619-f8c3-41c9-b4c1-8659272f77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0bbde9-9963-4c1d-ae45-29da3241e1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96c28b-6f7a-4ef9-9eab-40ef619c6d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abbe73-1ae1-4b47-8bd4-566f94f46b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6d2a5f-b3f8-4218-b322-c82cc39a38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242c34-9cb8-44f8-bafb-1cbcdb8f81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179950-920c-4092-b74d-67a5e51764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c161bc-ce5d-4fd9-bc99-86acabfd37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12231a-7ff7-4f00-8356-3476f5003d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437a4e-3d9d-4701-b64c-8ef0837752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2a7884-e513-401a-b9ce-e2873136b9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073cc8-a011-4ee1-8b2b-fbf3a74acf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2026-08-31T01:57:53.095Z</dcterms:created>
  <dcterms:modified xsi:type="dcterms:W3CDTF">2026-08-31T01:57:53.095Z</dcterms:modified>
</cp:coreProperties>
</file>