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f85304-cc1d-4a04-840d-ae6274d20d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9955a6-80f0-4ed7-8416-72de90a5e7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8f724a-96b0-41b6-94fb-2a69e2b56f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2f0819-4bdb-4a8f-97a6-5716b68243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478f4b-37d9-4b90-a4fd-aa9c7adaaf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6265cd-9108-4694-91ac-e24454c953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12ff5c-f0cf-44cd-9e44-34bae31e87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fce2e2-203a-482d-9808-b1ff7e7be8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a8d513-513a-412c-890a-083e57d735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e248de-8989-4452-8c18-df7fc9f4ef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d0f151-0c22-4d8e-8374-f61c44deee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6a00bd-ddc7-428f-9cd5-1008bb909c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dd9327-11a4-4600-b145-80e7275792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de1439-c5b7-4955-b693-88b33e7915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8f165b-33fd-468f-9725-ef0109245e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4da911-54f1-4a04-90b2-e61f8a7b2a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9823a7-70c7-4784-838e-2ccbd8eb2e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0cbff8-d31e-4cc6-80f3-ff34336fb2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8811fd-865a-4c19-9458-6ac976c8a4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55acfe-bb35-4193-8720-ac9d894ea8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2026-08-31T02:23:43.887Z</dcterms:created>
  <dcterms:modified xsi:type="dcterms:W3CDTF">2026-08-31T02:23:43.887Z</dcterms:modified>
</cp:coreProperties>
</file>