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13c101-5870-4f51-9500-fb5b670da9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e155fc-9fea-48f2-82f5-50a88672de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b23cfc-0558-425d-9348-49523d8542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5a426d-e860-4335-b46c-b00223b5f4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0d38a1-8c48-4cc2-bbc9-007670f84e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9142db-f38b-4246-921c-94d0d919ad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e4e210-ec81-47ae-bf72-b7be14cd48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40579e-084a-4c8e-a0cf-4649b99123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71a692-91e6-4421-be28-b3fc05866d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d64abd-43a7-4267-b5f0-531553319a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c2416e-16ad-4dd4-a5ee-871c7f3ea0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2d7a36-6511-4909-9911-9d5b792ce8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f949bf-d159-431d-9475-70ab3eb569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7c0b9c-a212-497f-a56e-2bd528f372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77b6d4-1edc-4c0c-a000-8deea1664d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569abc-00d5-48d5-98b2-604655ee84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42d18a-1cd7-4c67-8b29-7b4b0dd274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a361b1-ba4e-46c5-bf99-336dfa8762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64fd28-a095-4d6a-b986-77afcc26a7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91a4cd-a80c-46b7-aefd-7d7014479a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2026-10-01T02:23:40.720Z</dcterms:created>
  <dcterms:modified xsi:type="dcterms:W3CDTF">2026-10-01T02:23:40.720Z</dcterms:modified>
</cp:coreProperties>
</file>