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fac987-1c4f-459c-80d2-daf3f5f7e9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1bb2da-a7c4-4cf7-a9d3-33a6b323f6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64c06a-7e71-4e5e-9fde-2876aadee5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7f1e5e-9c21-4fb5-8e6b-07994c5416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89208a-2b64-4544-abf3-69a879a877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a72aa0-063d-4398-ad94-16ac3a2230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883c15-3115-4ac7-9d59-f5439cba80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86c41b-faf4-455a-bf9f-4b9d36f21d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a07481-f9b2-46f1-913d-c22c6359c1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2475cc-7d06-432f-bab7-7759bdfa08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a2717c-6e07-4cfa-8cbc-16bcfdf748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d9d63e-29cb-4dc8-9f3b-9ab4bb4eab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04cb31-86e8-413e-a674-8d2a547e7b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5c10ce-1a4b-4f57-b92c-b7811ace06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893e9e-c0c4-4104-964d-4344e9c4df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18bd99-4db8-4db4-a97f-dc30bf782b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d4ce2e-c9a8-4a24-8164-e82da172d2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f8b64d-1e23-4c96-8949-28117628f4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dcb3d8-9967-4f98-8d36-4870bb8a5f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5422cc-c292-4b69-87cb-2a08773fa7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2026-10-02T22:27:37.702Z</dcterms:created>
  <dcterms:modified xsi:type="dcterms:W3CDTF">2026-10-02T22:27:37.702Z</dcterms:modified>
</cp:coreProperties>
</file>