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6f99f3-86a8-4e58-8c08-c450a2ebe5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a33c7a-967d-43a2-b06f-6574eb808c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7e5e9e-a403-481c-86ae-a18f18c500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a2a955-ba25-4714-a34e-31b86c54b6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2c34b0-5931-4a0f-a1d7-be87b572c7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fd33a8-bbce-4859-b9a8-6b38c50085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95225a-72d3-4d7a-8b45-9a736b0e16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77a363-b296-4851-9983-31388c1249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59708e-86c0-4af6-9416-14a80389e7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39ba26-112c-42d3-a8d3-96f9afbf54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8f6fa6-43bf-4c31-855d-c1304b2fb8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6a9f20-36d6-4a02-9de9-a28b0090c8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855b00-d9cf-461c-8fbc-6e8090eaca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3e5ba6-0094-40ea-84c3-58a95cc660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d55193-e89c-4be7-bfd9-2d145469cf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2af0e5-ba0f-4fe9-a872-5f19188174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68a1f0-cb9b-4f7b-9071-2e53c7569c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1840ee-7355-4ef2-b37d-7fe4306f5e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8df0b7-1476-43f6-93be-4ec87c526d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4c5ae6-089d-439c-b194-f6d9a9294d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bb5b9e-846d-428a-bf49-7a136b91cd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a6004c-a937-48e4-b04c-0030213a61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6fdb83-a517-4b93-ac0e-1e28414bb2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af199e-0945-412e-bf90-027ad90dce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029e98-a1c3-4269-b61a-d82e2db5cd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5e6820-c01b-4d0d-97ac-a21e893e77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0b1a72-c748-4bc8-a191-2d038c7751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c73c42-990f-42f5-853f-dee3d49351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4a551b-3572-42bd-a185-42474419cf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99c091-0e58-4e2e-9878-2a5dd19da6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a04fc0-6b05-425e-8377-213222223d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83d2e0-d9c9-4612-a7e5-3825d8d674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7cabe1-c2eb-4a8b-974c-5b4476883f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a94442-74fb-4c8c-876f-724be04b60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476d62-7d00-4db3-94e2-6a434165e6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b89b98-cb31-4819-92c4-1f1497db24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23e9b2-9a67-47b7-9821-75af175340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8dcde3-27ed-4141-8fc1-58630a9b9a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261e5c-969b-45b3-85dd-8017de119f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c7dcf7-cc20-465f-a6ac-3a8c23ae56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2026-09-12T04:35:49.289Z</dcterms:created>
  <dcterms:modified xsi:type="dcterms:W3CDTF">2026-09-12T04:35:49.289Z</dcterms:modified>
</cp:coreProperties>
</file>