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ype="http://schemas.openxmlformats.org/officeDocument/2006/relationships/presProps" Target="presProps.xml"/>  <Relationship Id="rId33" Type="http://schemas.openxmlformats.org/officeDocument/2006/relationships/viewProps" Target="viewProps.xml"/>  <Relationship Id="rId34" Type="http://schemas.openxmlformats.org/officeDocument/2006/relationships/theme" Target="theme/theme1.xml"/>  <Relationship Id="rId35" Type="http://schemas.openxmlformats.org/officeDocument/2006/relationships/tableStyles" Target="tableStyles.xml"/>  <Relationship Id="rId3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920b76-8473-4af0-a881-63815b5e2c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3e54c9-4b71-4522-8db2-f18ed3960f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eb17d4-4d1c-4a44-a71a-eb2ce42dd3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9efa7d-ace1-4154-b25d-667897785d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62a87b-b9db-4c81-834d-4249fa5f4a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f02def-10dc-4b42-bd1a-e58d8cc017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45b7c5-a443-4260-9932-06c8040b6a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98ca18-3ce2-4d94-ae1a-fdf1935ea9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520428-79bb-4626-9497-388e53a882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2a66af-fad4-467c-9271-448d0e205d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858183-89b5-4613-8fc0-00dd70df90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a23b00-e90a-4dbf-be05-8240953693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582bb9-c257-41ed-9b72-f58ad276f3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d5abfc-1743-44ad-bbe3-31dbc5c5aa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94676a-9fdf-42f9-a424-875521c313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83dcbb-c0f4-4ebd-886a-53dbe191f6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134430-b6f6-4a55-954f-dce5abb303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1f0727-1cbd-4f15-98f8-2e345ffa7a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d3c82f-44f0-4d08-a0e2-d6aa20df37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e18cff-7d64-465b-abe3-f06b8f5194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1b1a23-913e-4e2d-b655-317db1aa2e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bedcb1-53f2-46b6-8a9c-0bf01980b9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84bc5b-603d-4edc-add8-9ba2ed8f04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a54fc8-bd8d-4470-b7a8-180392c1fb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9480f8-3170-4b86-96b9-1fe798b38f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404eda-fd4e-4ea5-912b-cb7dc5ce22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8e0c56-e449-4997-9941-d1be542717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97cab6-1630-47f6-82d9-59fa40b0f3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e20419-f33e-4efb-8a88-6944f524aa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3fca64-e615-460e-b1e3-899fdda331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2026-09-12T20:15:24.067Z</dcterms:created>
  <dcterms:modified xsi:type="dcterms:W3CDTF">2026-09-12T20:15:24.067Z</dcterms:modified>
</cp:coreProperties>
</file>